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4DA2B6E0-E661-4942-A675-25E5E7B0A4A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9427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7E986F-6E32-EE4B-8B49-AC9269C74001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D59350-2B63-7145-BF5D-84F34DE21FF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599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9285E8-3607-C147-9448-3D694DBFA9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889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01EFD9-0F12-324B-AB75-B7B4D0333EF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1224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E417CE92-7BC8-C944-8799-FE316487571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217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08C35F-6FA4-DD48-AC4C-3B122E6525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976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957FBB-EA61-2348-AF9B-F8F77090553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981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DF2D0D-8526-EE4F-B031-B17C8454E79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168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0258EEA-D205-114E-91DA-BCC1AC58AC7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282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CCDCAD-E8C3-3642-99A9-BD827A2B3D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173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675A74-4A94-D447-984A-9E824E576CC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259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C66DE4-1A97-1940-BACE-425D673B3A3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005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726D96B-398A-AB4E-8CFC-78F0B254E83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857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89670641-6E15-2740-BDDC-90D089401305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92075"/>
            <a:ext cx="9359900" cy="728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>
                <a:cs typeface="TimesNewRoman" charset="0"/>
              </a:rPr>
              <a:t>Lord of Love</a:t>
            </a:r>
          </a:p>
          <a:p>
            <a:pPr algn="ctr"/>
            <a:r>
              <a:rPr lang="en-CA" sz="3600">
                <a:cs typeface="TimesNewRoman" charset="0"/>
              </a:rPr>
              <a:t>Lord of love, I come to you</a:t>
            </a:r>
          </a:p>
          <a:p>
            <a:pPr algn="ctr"/>
            <a:r>
              <a:rPr lang="en-CA" sz="3600">
                <a:cs typeface="TimesNewRoman" charset="0"/>
              </a:rPr>
              <a:t>And I give to You my life,</a:t>
            </a:r>
          </a:p>
          <a:p>
            <a:pPr algn="ctr"/>
            <a:r>
              <a:rPr lang="en-CA" sz="3600">
                <a:cs typeface="TimesNewRoman" charset="0"/>
              </a:rPr>
              <a:t>Lord of Love, I surrender all,</a:t>
            </a:r>
          </a:p>
          <a:p>
            <a:pPr algn="ctr"/>
            <a:r>
              <a:rPr lang="en-CA" sz="3600">
                <a:cs typeface="TimesNewRoman" charset="0"/>
              </a:rPr>
              <a:t>And make you king of my life</a:t>
            </a:r>
          </a:p>
          <a:p>
            <a:pPr algn="ctr"/>
            <a:r>
              <a:rPr lang="en-CA" sz="3600">
                <a:cs typeface="TimesNewRoman" charset="0"/>
              </a:rPr>
              <a:t>Lord I will praise your name forever</a:t>
            </a:r>
          </a:p>
          <a:p>
            <a:pPr algn="ctr"/>
            <a:r>
              <a:rPr lang="en-CA" sz="3600">
                <a:cs typeface="TimesNewRoman" charset="0"/>
              </a:rPr>
              <a:t>For you are love of life to me</a:t>
            </a:r>
          </a:p>
          <a:p>
            <a:pPr algn="ctr"/>
            <a:r>
              <a:rPr lang="en-CA" sz="3600">
                <a:cs typeface="TimesNewRoman" charset="0"/>
              </a:rPr>
              <a:t>Lord in my heart I seek your pleasure</a:t>
            </a:r>
          </a:p>
          <a:p>
            <a:pPr algn="ctr"/>
            <a:r>
              <a:rPr lang="en-CA" sz="3600">
                <a:cs typeface="TimesNewRoman" charset="0"/>
              </a:rPr>
              <a:t>Lord I make you king of my life</a:t>
            </a:r>
          </a:p>
          <a:p>
            <a:pPr algn="ctr"/>
            <a:r>
              <a:rPr lang="en-CA" sz="3600">
                <a:cs typeface="TimesNewRoman" charset="0"/>
              </a:rPr>
              <a:t>Lord of love, I come to you</a:t>
            </a:r>
          </a:p>
          <a:p>
            <a:pPr algn="ctr"/>
            <a:r>
              <a:rPr lang="en-CA" sz="3600">
                <a:cs typeface="TimesNewRoman" charset="0"/>
              </a:rPr>
              <a:t>And I give to You my life,</a:t>
            </a:r>
          </a:p>
          <a:p>
            <a:pPr algn="ctr"/>
            <a:r>
              <a:rPr lang="en-CA" sz="3600">
                <a:cs typeface="TimesNewRoman" charset="0"/>
              </a:rPr>
              <a:t>Lord of Love, I surrender all,</a:t>
            </a:r>
          </a:p>
          <a:p>
            <a:pPr algn="ctr"/>
            <a:r>
              <a:rPr lang="en-CA" sz="3600">
                <a:cs typeface="TimesNewRoman" charset="0"/>
              </a:rPr>
              <a:t>And make you king of my life</a:t>
            </a:r>
          </a:p>
          <a:p>
            <a:pPr algn="ctr"/>
            <a:r>
              <a:rPr lang="en-CA" sz="2600">
                <a:cs typeface="TimesNewRoman" charset="0"/>
              </a:rPr>
              <a:t>1/1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102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2008-04-25T18:39:53Z</dcterms:created>
  <dcterms:modified xsi:type="dcterms:W3CDTF">2014-10-15T19:21:08Z</dcterms:modified>
</cp:coreProperties>
</file>