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4DF0B11-F610-4DE8-A572-B1FFF9160C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67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6A4AD5-3F34-465B-A400-7A568A4CF6C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CBD8E7-CA16-4041-9608-BDE28255C4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4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6D4324-F2C7-442F-B752-98AE13883D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99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AFA491-4200-4E5B-9C74-AC9C223663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74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9EB3278-0715-4F52-BCB8-B61B434B10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43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B09799-73EC-4E00-8926-B768D56CF2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36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50AA4E-025D-457F-843E-D1F94AB619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6E4919-D6CE-4878-96D3-E8F77ECF87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17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7004F3-4E89-4C0E-A71E-4A2C2FAF48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60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E28E76-FEFF-4401-95F9-E9FE6217A4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514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B39FDC-C5D8-46EB-87A5-161765CF8E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0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A16615-AAAB-4700-BE85-7A9999D216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7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A2A803-47BE-4A93-8CBF-21B5A519FE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8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F73CE0-21D4-4BF5-A44F-CE19B2D35CE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My Life is in You Lord</a:t>
            </a:r>
          </a:p>
          <a:p>
            <a:pPr algn="ctr"/>
            <a:r>
              <a:rPr lang="en-CA" sz="3600"/>
              <a:t>   My life is in You, Lord. </a:t>
            </a:r>
          </a:p>
          <a:p>
            <a:pPr algn="ctr"/>
            <a:r>
              <a:rPr lang="en-CA" sz="3600"/>
              <a:t>My strength is in You, Lord</a:t>
            </a:r>
          </a:p>
          <a:p>
            <a:pPr algn="ctr"/>
            <a:r>
              <a:rPr lang="en-CA" sz="3600"/>
              <a:t>My hope is in You, Lord</a:t>
            </a:r>
          </a:p>
          <a:p>
            <a:pPr algn="ctr"/>
            <a:r>
              <a:rPr lang="en-CA" sz="3600"/>
              <a:t>In You, it's in You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will praise You with all of my life</a:t>
            </a:r>
          </a:p>
          <a:p>
            <a:pPr algn="ctr"/>
            <a:r>
              <a:rPr lang="en-CA" sz="3600"/>
              <a:t>I will praise You with all of my strength</a:t>
            </a:r>
          </a:p>
          <a:p>
            <a:pPr algn="ctr"/>
            <a:r>
              <a:rPr lang="en-CA" sz="3600"/>
              <a:t>With all of my life, with all of my strength</a:t>
            </a:r>
          </a:p>
          <a:p>
            <a:pPr algn="ctr"/>
            <a:r>
              <a:rPr lang="en-CA" sz="3600"/>
              <a:t>All of my hope is in You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2014-02-15T23:01:52Z</dcterms:modified>
</cp:coreProperties>
</file>