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B900364-3C35-E144-87F5-81EABA4991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462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2561FA-22E3-A740-B678-10D78F533AD1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A2385F-D642-F84F-9FFB-0E679E087525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85EFE4-2C15-8C4B-B71F-37BBFF5D1B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16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104A13-1922-744C-A6ED-30C16F1813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25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F02EBC-4E43-5D46-8528-2A1E0F3E6B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718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8389BCC-7B0F-594F-A586-19C98A193D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61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5F7E1-B2AE-9940-95FE-C2DE862074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472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9FA61A-0A65-B54A-B642-F817657986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04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4D883D-B58D-FB45-BB1B-E533C42093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13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AA26A2-56C0-E74C-98A1-45E739AAC8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25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C26B9F-FA16-1242-963B-114118D55E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138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442480-EC59-B449-8C36-C199B47CEA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451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ACAF4E-BEDF-7C43-BE72-A43029634D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835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62CC81-69CA-A645-841F-618F3BDA6A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7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0074C5D-58FB-2845-8268-D8E2B651DE5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53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My Redeemer Lives</a:t>
            </a:r>
          </a:p>
          <a:p>
            <a:pPr algn="ctr"/>
            <a:r>
              <a:rPr lang="en-CA" sz="3600"/>
              <a:t>For I know my Redeemer lives</a:t>
            </a:r>
          </a:p>
          <a:p>
            <a:pPr algn="ctr"/>
            <a:r>
              <a:rPr lang="en-CA" sz="3600"/>
              <a:t>And in the end He will stand on the earth (2x)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Though my flesh it be destroyed</a:t>
            </a:r>
          </a:p>
          <a:p>
            <a:pPr algn="ctr"/>
            <a:r>
              <a:rPr lang="en-CA" sz="3600"/>
              <a:t>with my eyes I will see God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For I know that my Redeemer lives</a:t>
            </a:r>
          </a:p>
          <a:p>
            <a:pPr algn="ctr"/>
            <a:r>
              <a:rPr lang="en-CA" sz="3600"/>
              <a:t>And I will stand with Him on that day (2x)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39863" y="6119813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219700" y="4140200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40088" y="3959225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74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Oh, my heart it yearns within me</a:t>
            </a:r>
          </a:p>
          <a:p>
            <a:pPr algn="ctr"/>
            <a:r>
              <a:rPr lang="en-CA" sz="3600"/>
              <a:t>for that day when Jesus shall reign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Though my flesh it be destroyed</a:t>
            </a:r>
          </a:p>
          <a:p>
            <a:pPr algn="ctr"/>
            <a:r>
              <a:rPr lang="en-CA" sz="3600"/>
              <a:t>with my eyes I will see God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92</Words>
  <Application>Microsoft Macintosh PowerPoint</Application>
  <PresentationFormat>Custom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2008-04-26T23:47:17Z</dcterms:created>
  <dcterms:modified xsi:type="dcterms:W3CDTF">2014-10-15T19:24:31Z</dcterms:modified>
</cp:coreProperties>
</file>