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B595783-F48F-9346-ACAA-36BCDD9F35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7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200556-5958-FB4A-96E1-355661CF47E7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2DAC9F-2436-5A4F-B3B7-117837936C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19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D4FCCF-C5EC-FD4F-B197-5782B68FF8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20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E43808-BCCC-0741-9339-7341F3C29D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46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A35FF44-C0DF-5846-A387-EAFACBEFB7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55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D47F96-B734-104E-BA43-CB7F8D5B31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71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B4BE14-A0BE-F940-8244-6EF2645882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45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15E0F3-A370-F844-9288-9B35EC5784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8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B676E7-66E6-2445-9131-22E14A4659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53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89EDB7-CF40-A44D-947D-A7F185447E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43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552CC6-0B31-6149-A422-9FBD78BA2C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689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504352-BA12-D343-A3D7-81CE240D27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57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786B4C-CDCF-2A45-9940-3B528B6971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59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3C0F40A-AF45-1548-A424-8273247B957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/>
              <a:t>Nothing is Impossible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Nothing is impossible when you put your trust in God;</a:t>
            </a:r>
          </a:p>
          <a:p>
            <a:pPr algn="ctr"/>
            <a:r>
              <a:rPr lang="en-CA" sz="3000"/>
              <a:t>Nothing is impossible when you’re trusting in His Word.</a:t>
            </a:r>
          </a:p>
          <a:p>
            <a:pPr algn="ctr"/>
            <a:r>
              <a:rPr lang="en-CA" sz="3000"/>
              <a:t>Hearken to the voice of God to thee:</a:t>
            </a:r>
          </a:p>
          <a:p>
            <a:pPr algn="ctr"/>
            <a:r>
              <a:rPr lang="en-CA" sz="3000"/>
              <a:t>‘Is there anything to hard for Me?’</a:t>
            </a:r>
          </a:p>
          <a:p>
            <a:pPr algn="ctr"/>
            <a:r>
              <a:rPr lang="en-CA" sz="3000"/>
              <a:t>Then put your trust in God alone and rest upon His Word;</a:t>
            </a:r>
          </a:p>
          <a:p>
            <a:pPr algn="ctr"/>
            <a:r>
              <a:rPr lang="en-CA" sz="3000"/>
              <a:t>For ev’rything, O ev’rything,</a:t>
            </a:r>
          </a:p>
          <a:p>
            <a:pPr algn="ctr"/>
            <a:r>
              <a:rPr lang="en-CA" sz="3000"/>
              <a:t>Yes, ev’rything is possible with God.</a:t>
            </a:r>
          </a:p>
          <a:p>
            <a:pPr algn="ctr"/>
            <a:endParaRPr lang="en-CA" sz="3000"/>
          </a:p>
          <a:p>
            <a:pPr algn="ctr"/>
            <a:endParaRPr lang="en-CA" sz="36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12</cp:revision>
  <cp:lastPrinted>1601-01-01T00:00:00Z</cp:lastPrinted>
  <dcterms:created xsi:type="dcterms:W3CDTF">2008-04-26T18:24:32Z</dcterms:created>
  <dcterms:modified xsi:type="dcterms:W3CDTF">2014-10-15T19:23:57Z</dcterms:modified>
</cp:coreProperties>
</file>