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63C1F89-D8EB-4442-9419-67616DBFF3C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251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A31FF8-B7D5-7D49-92B2-7795CD1890D3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9BF912-065D-8947-983F-498F0DA1037C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3A7679-EFE3-2A44-8D89-18DEFD4BFE61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C936B1-2968-C14F-9DCE-CA61DC3F7B44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6C7F17-C6A8-5940-B607-6C36CCA0904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68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0608B3-9234-ED4C-B28E-FED45B919AE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959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8AFBAA-32B1-AB41-A6A6-49887948E8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589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0929201-65E8-6349-9DAB-8430B3B3CA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472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B3BA0F-7815-1944-8A7F-105DEBBD688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308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73C883-C481-EF4B-ADA4-AD47395695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34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6E281F-EF64-0D4D-A903-DC20C464A2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139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9D8D8E-BC8B-C74A-AEA4-655B15E35E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10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1A7C85-982E-2240-9B95-3A7067AD97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055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90BFCA-A8F4-CF43-9D40-71B7DEC805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21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3DD02C-76F8-3344-ACA2-00CDB3EDCA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567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5252E7-1E4F-5E48-ADA6-2165161C603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040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88C29FA-FC05-E246-BCB6-BC6475C08DF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10080625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O Happy Day</a:t>
            </a:r>
          </a:p>
          <a:p>
            <a:pPr algn="ctr"/>
            <a:r>
              <a:rPr lang="en-CA" sz="3600"/>
              <a:t>1. O happy day that fixed my choice </a:t>
            </a:r>
          </a:p>
          <a:p>
            <a:pPr algn="ctr"/>
            <a:r>
              <a:rPr lang="en-CA" sz="3600"/>
              <a:t>On Thee, my savior and my God! </a:t>
            </a:r>
          </a:p>
          <a:p>
            <a:pPr algn="ctr"/>
            <a:r>
              <a:rPr lang="en-CA" sz="3600"/>
              <a:t>Well may this glowing heart rejoice, </a:t>
            </a:r>
          </a:p>
          <a:p>
            <a:pPr algn="ctr"/>
            <a:r>
              <a:rPr lang="en-CA" sz="3600"/>
              <a:t>And tell its raptures all abroad.</a:t>
            </a:r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Chorus: Happy day, happy day, </a:t>
            </a:r>
          </a:p>
          <a:p>
            <a:pPr algn="ctr"/>
            <a:r>
              <a:rPr lang="en-CA" sz="3600"/>
              <a:t>When Jesus washed my sins away! </a:t>
            </a:r>
          </a:p>
          <a:p>
            <a:pPr algn="ctr"/>
            <a:r>
              <a:rPr lang="en-CA" sz="3600"/>
              <a:t>He taught me how to watch and pray, </a:t>
            </a:r>
          </a:p>
          <a:p>
            <a:pPr algn="ctr"/>
            <a:r>
              <a:rPr lang="en-CA" sz="3600"/>
              <a:t>And live rejoicing ev'ry day; </a:t>
            </a:r>
          </a:p>
          <a:p>
            <a:pPr algn="ctr"/>
            <a:r>
              <a:rPr lang="en-CA" sz="3600"/>
              <a:t>Happy day, happy, </a:t>
            </a:r>
          </a:p>
          <a:p>
            <a:pPr algn="ctr"/>
            <a:r>
              <a:rPr lang="en-CA" sz="3600"/>
              <a:t>When Jesus washed my sins away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10080625" cy="70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2. O happy bond, that seals my vows </a:t>
            </a:r>
          </a:p>
          <a:p>
            <a:pPr algn="ctr"/>
            <a:r>
              <a:rPr lang="en-CA" sz="3600"/>
              <a:t>To Him who merits all my love! </a:t>
            </a:r>
          </a:p>
          <a:p>
            <a:pPr algn="ctr"/>
            <a:r>
              <a:rPr lang="en-CA" sz="3600"/>
              <a:t>Let cheerful anthems fill His house, </a:t>
            </a:r>
          </a:p>
          <a:p>
            <a:pPr algn="ctr"/>
            <a:r>
              <a:rPr lang="en-CA" sz="3600"/>
              <a:t>While to that sacred shrine I move.</a:t>
            </a:r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Chorus: Happy day, happy day, </a:t>
            </a:r>
          </a:p>
          <a:p>
            <a:pPr algn="ctr"/>
            <a:r>
              <a:rPr lang="en-CA" sz="3600"/>
              <a:t>When Jesus washed my sins away! </a:t>
            </a:r>
          </a:p>
          <a:p>
            <a:pPr algn="ctr"/>
            <a:r>
              <a:rPr lang="en-CA" sz="3600"/>
              <a:t>He taught me how to watch and pray, </a:t>
            </a:r>
          </a:p>
          <a:p>
            <a:pPr algn="ctr"/>
            <a:r>
              <a:rPr lang="en-CA" sz="3600"/>
              <a:t>And live rejoicing ev'ry day; </a:t>
            </a:r>
          </a:p>
          <a:p>
            <a:pPr algn="ctr"/>
            <a:r>
              <a:rPr lang="en-CA" sz="3600"/>
              <a:t>Happy day, happy, </a:t>
            </a:r>
          </a:p>
          <a:p>
            <a:pPr algn="ctr"/>
            <a:r>
              <a:rPr lang="en-CA" sz="3600"/>
              <a:t>When Jesus washed my sins away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10080625" cy="70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3. 'Tis done: the great transaction's done; </a:t>
            </a:r>
          </a:p>
          <a:p>
            <a:pPr algn="ctr"/>
            <a:r>
              <a:rPr lang="en-CA" sz="3600"/>
              <a:t>I am my Lord's and He is mine; </a:t>
            </a:r>
          </a:p>
          <a:p>
            <a:pPr algn="ctr"/>
            <a:r>
              <a:rPr lang="en-CA" sz="3600"/>
              <a:t>He drew me, and I followed on, </a:t>
            </a:r>
          </a:p>
          <a:p>
            <a:pPr algn="ctr"/>
            <a:r>
              <a:rPr lang="en-CA" sz="3600"/>
              <a:t>Charmed to confess the voice divine.</a:t>
            </a:r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Chorus: Happy day, happy day, </a:t>
            </a:r>
          </a:p>
          <a:p>
            <a:pPr algn="ctr"/>
            <a:r>
              <a:rPr lang="en-CA" sz="3600"/>
              <a:t>When Jesus washed my sins away! </a:t>
            </a:r>
          </a:p>
          <a:p>
            <a:pPr algn="ctr"/>
            <a:r>
              <a:rPr lang="en-CA" sz="3600"/>
              <a:t>He taught me how to watch and pray, </a:t>
            </a:r>
          </a:p>
          <a:p>
            <a:pPr algn="ctr"/>
            <a:r>
              <a:rPr lang="en-CA" sz="3600"/>
              <a:t>And live rejoicing ev'ry day; </a:t>
            </a:r>
          </a:p>
          <a:p>
            <a:pPr algn="ctr"/>
            <a:r>
              <a:rPr lang="en-CA" sz="3600"/>
              <a:t>Happy day, happy, </a:t>
            </a:r>
          </a:p>
          <a:p>
            <a:pPr algn="ctr"/>
            <a:r>
              <a:rPr lang="en-CA" sz="3600"/>
              <a:t>When Jesus washed my sins away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10080625" cy="70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4. Now rest, my long divided heart; </a:t>
            </a:r>
          </a:p>
          <a:p>
            <a:pPr algn="ctr"/>
            <a:r>
              <a:rPr lang="en-CA" sz="3600"/>
              <a:t>Fixed on this blissful centre, rest; </a:t>
            </a:r>
          </a:p>
          <a:p>
            <a:pPr algn="ctr"/>
            <a:r>
              <a:rPr lang="en-CA" sz="3600"/>
              <a:t>Nor ever from my Lord depart, </a:t>
            </a:r>
          </a:p>
          <a:p>
            <a:pPr algn="ctr"/>
            <a:r>
              <a:rPr lang="en-CA" sz="3600"/>
              <a:t>With Him of ev'ry good possessed.</a:t>
            </a:r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Chorus: Happy day, happy day, </a:t>
            </a:r>
          </a:p>
          <a:p>
            <a:pPr algn="ctr"/>
            <a:r>
              <a:rPr lang="en-CA" sz="3600"/>
              <a:t>When Jesus washed my sins away! </a:t>
            </a:r>
          </a:p>
          <a:p>
            <a:pPr algn="ctr"/>
            <a:r>
              <a:rPr lang="en-CA" sz="3600"/>
              <a:t>He taught me how to watch and pray, </a:t>
            </a:r>
          </a:p>
          <a:p>
            <a:pPr algn="ctr"/>
            <a:r>
              <a:rPr lang="en-CA" sz="3600"/>
              <a:t>And live rejoicing ev'ry day; </a:t>
            </a:r>
          </a:p>
          <a:p>
            <a:pPr algn="ctr"/>
            <a:r>
              <a:rPr lang="en-CA" sz="3600"/>
              <a:t>Happy day, happy, </a:t>
            </a:r>
          </a:p>
          <a:p>
            <a:pPr algn="ctr"/>
            <a:r>
              <a:rPr lang="en-CA" sz="3600"/>
              <a:t>When Jesus washed my sins away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328</Words>
  <Application>Microsoft Macintosh PowerPoint</Application>
  <PresentationFormat>Custom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2008-04-28T21:59:15Z</dcterms:created>
  <dcterms:modified xsi:type="dcterms:W3CDTF">2014-10-15T19:26:25Z</dcterms:modified>
</cp:coreProperties>
</file>