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9AD66C8-F2B3-4865-86E7-11DDBBBE0EF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49090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FB8BDA-12D3-43D7-8799-93FFF553BEFF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4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511819-0085-40A7-AFDC-4A94F8DFD8F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1865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AC9974-C1B0-466A-9327-0C8CDB11AFF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7677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343F41-3F66-4D32-88C3-C266E2A2438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25191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2C864A6-2AEE-4915-A93A-7B57097B061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999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6C58A5-DB16-4E50-B88D-6A0B6B1BD27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6739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D88C23-BE77-4D8F-B75F-953F87EE461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2324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261CDE-C7DF-4B3A-AC82-63C2F476082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6853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841151-679C-4D1F-B0AE-9FCA4853CE7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6866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D9090D-57B0-41BF-B42A-C1C13BB7063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1500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E1F17D-5B88-4712-BB19-7148E773933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189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9D284F-FA6E-4438-AE0B-EDBF400EF0C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1887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E1D1A8-FFF9-4028-9E1D-9DD83125517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9764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0E1CE48-CF22-401D-98F3-1513E1F79BAF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9359900" cy="734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altLang="en-US" sz="3600" u="sng">
                <a:latin typeface="TimesNewRoman" pitchFamily="16" charset="0"/>
              </a:rPr>
              <a:t>O how He loves you and me</a:t>
            </a:r>
          </a:p>
          <a:p>
            <a:pPr algn="ctr">
              <a:lnSpc>
                <a:spcPct val="95000"/>
              </a:lnSpc>
            </a:pPr>
            <a:r>
              <a:rPr lang="en-CA" altLang="en-US" sz="3600">
                <a:latin typeface="TimesNewRoman" pitchFamily="16" charset="0"/>
              </a:rPr>
              <a:t>O how He loves you and me,</a:t>
            </a:r>
          </a:p>
          <a:p>
            <a:pPr algn="ctr">
              <a:lnSpc>
                <a:spcPct val="95000"/>
              </a:lnSpc>
            </a:pPr>
            <a:r>
              <a:rPr lang="en-CA" altLang="en-US" sz="3600">
                <a:latin typeface="TimesNewRoman" pitchFamily="16" charset="0"/>
              </a:rPr>
              <a:t>O how He loves you and me;</a:t>
            </a:r>
          </a:p>
          <a:p>
            <a:pPr algn="ctr">
              <a:lnSpc>
                <a:spcPct val="95000"/>
              </a:lnSpc>
            </a:pPr>
            <a:r>
              <a:rPr lang="en-CA" altLang="en-US" sz="3600">
                <a:latin typeface="TimesNewRoman" pitchFamily="16" charset="0"/>
              </a:rPr>
              <a:t>He gave His life, what more could He give?</a:t>
            </a:r>
          </a:p>
          <a:p>
            <a:pPr algn="ctr">
              <a:lnSpc>
                <a:spcPct val="95000"/>
              </a:lnSpc>
            </a:pPr>
            <a:r>
              <a:rPr lang="en-CA" altLang="en-US" sz="3600">
                <a:latin typeface="TimesNewRoman" pitchFamily="16" charset="0"/>
              </a:rPr>
              <a:t>O how He loves you, O how He loves me,</a:t>
            </a:r>
          </a:p>
          <a:p>
            <a:pPr algn="ctr">
              <a:lnSpc>
                <a:spcPct val="95000"/>
              </a:lnSpc>
            </a:pPr>
            <a:r>
              <a:rPr lang="en-CA" altLang="en-US" sz="3600">
                <a:latin typeface="TimesNewRoman" pitchFamily="16" charset="0"/>
              </a:rPr>
              <a:t>O how He loves you and me!</a:t>
            </a:r>
          </a:p>
          <a:p>
            <a:pPr algn="ctr">
              <a:lnSpc>
                <a:spcPct val="95000"/>
              </a:lnSpc>
            </a:pPr>
            <a:endParaRPr lang="en-CA" altLang="en-US" sz="36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>
                <a:latin typeface="TimesNewRoman" pitchFamily="16" charset="0"/>
              </a:rPr>
              <a:t>Jesus to Calv'ry did go,</a:t>
            </a:r>
          </a:p>
          <a:p>
            <a:pPr algn="ctr">
              <a:lnSpc>
                <a:spcPct val="95000"/>
              </a:lnSpc>
            </a:pPr>
            <a:r>
              <a:rPr lang="en-CA" altLang="en-US" sz="3600">
                <a:latin typeface="TimesNewRoman" pitchFamily="16" charset="0"/>
              </a:rPr>
              <a:t>His love for mankind to show.</a:t>
            </a:r>
          </a:p>
          <a:p>
            <a:pPr algn="ctr">
              <a:lnSpc>
                <a:spcPct val="95000"/>
              </a:lnSpc>
            </a:pPr>
            <a:r>
              <a:rPr lang="en-CA" altLang="en-US" sz="3600">
                <a:latin typeface="TimesNewRoman" pitchFamily="16" charset="0"/>
              </a:rPr>
              <a:t>What He did there brought hope from despair.</a:t>
            </a:r>
          </a:p>
          <a:p>
            <a:pPr algn="ctr">
              <a:lnSpc>
                <a:spcPct val="95000"/>
              </a:lnSpc>
            </a:pPr>
            <a:r>
              <a:rPr lang="en-CA" altLang="en-US" sz="3600">
                <a:latin typeface="TimesNewRoman" pitchFamily="16" charset="0"/>
              </a:rPr>
              <a:t>O how He loves you, O how He loves me.</a:t>
            </a:r>
          </a:p>
          <a:p>
            <a:pPr algn="ctr">
              <a:lnSpc>
                <a:spcPct val="95000"/>
              </a:lnSpc>
            </a:pPr>
            <a:r>
              <a:rPr lang="en-CA" altLang="en-US" sz="3600">
                <a:latin typeface="TimesNewRoman" pitchFamily="16" charset="0"/>
              </a:rPr>
              <a:t>O how He loves you and me. </a:t>
            </a:r>
          </a:p>
          <a:p>
            <a:pPr algn="ctr">
              <a:lnSpc>
                <a:spcPct val="95000"/>
              </a:lnSpc>
            </a:pPr>
            <a:endParaRPr lang="en-CA" altLang="en-US" sz="36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>
                <a:latin typeface="TimesNewRoman" pitchFamily="16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100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2014-07-04T23:51:03Z</dcterms:modified>
</cp:coreProperties>
</file>