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226A731-9932-CB48-AA8B-76653F21F3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535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56CBBE-B319-0F46-AF5F-FAE33577E3F6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51E8EC-F4B7-8B4A-A6AE-BC6B59A349C6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77EE2F-F727-8C4C-B4D6-6D283CCBE1BF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E23395-35A6-AD46-873B-775E2358A82F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1D5CA4-7483-E240-BF6A-66AD19B1D1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4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911BE4-AF39-7748-A07E-56F58F0E7F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41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E613FC-1369-E142-9368-9207EFCEA3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93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FDCC0C0-5E6C-864E-8B9D-AA94AB207A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43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8CCB48-73DF-FB4F-8E9C-2CD23E0AB0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3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F80049-F455-754C-AA7F-90F1BDA8CE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34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C093AC-C23E-614F-96E7-6F6FD5E175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41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181ACE-CDC8-434D-9567-3291C8B68E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59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97E9B9-49E7-7547-8D53-2139724D47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51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B7DF7C-368F-8443-A065-4D276BBD7B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38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FFF12C-5872-4B42-82FA-AB41C320C0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4277DE-A68D-7244-8B12-19B747E495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75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CE40EC9-9604-4344-8959-17D71AD9E94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519363" y="0"/>
            <a:ext cx="7559675" cy="710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25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/>
            <a:r>
              <a:rPr lang="en-CA" sz="3200" u="sng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There is a name I love to hear</a:t>
            </a:r>
          </a:p>
          <a:p>
            <a:pPr algn="ctr"/>
            <a:r>
              <a:rPr lang="en-CA" sz="3200">
                <a:cs typeface="TimesNewRoman" charset="0"/>
              </a:rPr>
              <a:t>I love to sing its worth</a:t>
            </a:r>
          </a:p>
          <a:p>
            <a:pPr algn="ctr"/>
            <a:r>
              <a:rPr lang="en-CA" sz="3200">
                <a:cs typeface="TimesNewRoman" charset="0"/>
              </a:rPr>
              <a:t>It sounds like music in my ear</a:t>
            </a:r>
          </a:p>
          <a:p>
            <a:pPr algn="ctr"/>
            <a:r>
              <a:rPr lang="en-CA" sz="3200">
                <a:cs typeface="TimesNewRoman" charset="0"/>
              </a:rPr>
              <a:t>The sweetest name on Earth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Because He first loved me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1/4</a:t>
            </a:r>
          </a:p>
          <a:p>
            <a:pPr algn="ctr"/>
            <a:r>
              <a:rPr lang="en-CA" sz="3200"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19363" y="0"/>
            <a:ext cx="7559675" cy="701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25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It tells me of a Saviour's love,</a:t>
            </a:r>
          </a:p>
          <a:p>
            <a:pPr algn="ctr"/>
            <a:r>
              <a:rPr lang="en-CA" sz="3200">
                <a:cs typeface="TimesNewRoman" charset="0"/>
              </a:rPr>
              <a:t>Who died to set me free;</a:t>
            </a:r>
          </a:p>
          <a:p>
            <a:pPr algn="ctr"/>
            <a:r>
              <a:rPr lang="en-CA" sz="3200">
                <a:cs typeface="TimesNewRoman" charset="0"/>
              </a:rPr>
              <a:t>It tells me of His precious blood,</a:t>
            </a:r>
          </a:p>
          <a:p>
            <a:pPr algn="ctr"/>
            <a:r>
              <a:rPr lang="en-CA" sz="3200">
                <a:cs typeface="TimesNewRoman" charset="0"/>
              </a:rPr>
              <a:t>The sinner's perfect plea.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Because He first loved me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2/4</a:t>
            </a:r>
          </a:p>
          <a:p>
            <a:pPr algn="ctr"/>
            <a:r>
              <a:rPr lang="en-CA" sz="3200"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519363" y="0"/>
            <a:ext cx="7559675" cy="701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25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It tells me what my Father hath</a:t>
            </a:r>
          </a:p>
          <a:p>
            <a:pPr algn="ctr"/>
            <a:r>
              <a:rPr lang="en-CA" sz="3200">
                <a:cs typeface="TimesNewRoman" charset="0"/>
              </a:rPr>
              <a:t>In store for every day,</a:t>
            </a:r>
          </a:p>
          <a:p>
            <a:pPr algn="ctr"/>
            <a:r>
              <a:rPr lang="en-CA" sz="3200">
                <a:cs typeface="TimesNewRoman" charset="0"/>
              </a:rPr>
              <a:t>And though I tread a darksome path,</a:t>
            </a:r>
          </a:p>
          <a:p>
            <a:pPr algn="ctr"/>
            <a:r>
              <a:rPr lang="en-CA" sz="3200">
                <a:cs typeface="TimesNewRoman" charset="0"/>
              </a:rPr>
              <a:t>Yields sunshine all the way.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Because He first loved me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3/4</a:t>
            </a:r>
          </a:p>
          <a:p>
            <a:pPr algn="ctr"/>
            <a:r>
              <a:rPr lang="en-CA" sz="3200">
                <a:cs typeface="TimesNewRoman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519363" y="0"/>
            <a:ext cx="7559675" cy="710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25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It tells of one whose loving heart</a:t>
            </a:r>
          </a:p>
          <a:p>
            <a:pPr algn="ctr"/>
            <a:r>
              <a:rPr lang="en-CA" sz="3200">
                <a:cs typeface="TimesNewRoman" charset="0"/>
              </a:rPr>
              <a:t>Can fell my deepest woe</a:t>
            </a:r>
          </a:p>
          <a:p>
            <a:pPr algn="ctr"/>
            <a:r>
              <a:rPr lang="en-CA" sz="3200">
                <a:cs typeface="TimesNewRoman" charset="0"/>
              </a:rPr>
              <a:t>Who in each sorrow hears a part</a:t>
            </a:r>
          </a:p>
          <a:p>
            <a:pPr algn="ctr"/>
            <a:r>
              <a:rPr lang="en-CA" sz="3200">
                <a:cs typeface="TimesNewRoman" charset="0"/>
              </a:rPr>
              <a:t>That none can bear below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O how I love Jesus</a:t>
            </a:r>
          </a:p>
          <a:p>
            <a:pPr algn="ctr"/>
            <a:r>
              <a:rPr lang="en-CA" sz="3200">
                <a:cs typeface="TimesNewRoman" charset="0"/>
              </a:rPr>
              <a:t>Because He first loved me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4/4</a:t>
            </a:r>
          </a:p>
          <a:p>
            <a:pPr algn="ctr"/>
            <a:r>
              <a:rPr lang="en-CA" sz="3200">
                <a:cs typeface="TimesNewRoman" charset="0"/>
              </a:rPr>
              <a:t>Ccli 132991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214</Words>
  <Application>Microsoft Macintosh PowerPoint</Application>
  <PresentationFormat>Custom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2014-10-15T19:26:16Z</dcterms:modified>
</cp:coreProperties>
</file>