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1008" y="5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1E6BBC71-0DC8-4941-8FF1-A25ACBC81B2F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837803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A9A2153-DAD5-4A26-902D-0F317C87AD49}" type="slidenum">
              <a:rPr lang="en-CA"/>
              <a:pPr/>
              <a:t>1</a:t>
            </a:fld>
            <a:endParaRPr lang="en-CA"/>
          </a:p>
        </p:txBody>
      </p:sp>
      <p:sp>
        <p:nvSpPr>
          <p:cNvPr id="716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17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52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D0C4166-40AB-4219-A4B0-D499E6C27DAF}" type="slidenum">
              <a:rPr lang="en-CA"/>
              <a:pPr/>
              <a:t>2</a:t>
            </a:fld>
            <a:endParaRPr lang="en-CA"/>
          </a:p>
        </p:txBody>
      </p:sp>
      <p:sp>
        <p:nvSpPr>
          <p:cNvPr id="819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0280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84ED42A-0E6A-451C-83CE-A82C155E241A}" type="slidenum">
              <a:rPr lang="en-CA"/>
              <a:pPr/>
              <a:t>3</a:t>
            </a:fld>
            <a:endParaRPr lang="en-CA"/>
          </a:p>
        </p:txBody>
      </p:sp>
      <p:sp>
        <p:nvSpPr>
          <p:cNvPr id="921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21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6102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47FE46E-9DEB-4641-B40C-8F11A332A78D}" type="slidenum">
              <a:rPr lang="en-CA"/>
              <a:pPr/>
              <a:t>4</a:t>
            </a:fld>
            <a:endParaRPr lang="en-CA"/>
          </a:p>
        </p:txBody>
      </p:sp>
      <p:sp>
        <p:nvSpPr>
          <p:cNvPr id="1024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24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2191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7A52185-745C-4162-AD13-EFA18AE781DC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21775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BB0B1C9-BC9A-410B-9AE0-76E8D8354181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85851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7C37107-E4C7-4138-8F57-073669C08311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214348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AE242896-9290-4A53-AACD-7BFDA0785408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5086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3AEB6FC-0458-4D2D-95CE-6D600CF76EA7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60832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A7D1C4F-7E8A-4A15-A43F-53CD070B5B5B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06514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0D96547-9A8C-48E8-85E1-71D2A973231B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63082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9C8D889-ED20-4E89-BC43-A67021E344FF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15744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C92A9D8-9251-454A-91E5-545877E35438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22338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FBC5E76-009F-410D-A80A-5044DF5A2349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68229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5092692-3D14-4236-BE0F-BCE3439E430E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892346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15B48B5-A7E9-4AB0-9A5F-E260DEFD73C9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12492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A765FFF5-F435-4BF3-83C2-BEC3AFD9F8A6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179388" y="179388"/>
            <a:ext cx="9899650" cy="6916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r>
              <a:rPr lang="en-CA" sz="3600" u="sng"/>
              <a:t>O Little Town of Bethlehem</a:t>
            </a:r>
          </a:p>
          <a:p>
            <a:pPr algn="ctr"/>
            <a:r>
              <a:rPr lang="en-CA" sz="3600"/>
              <a:t> O little town of Bethlehem</a:t>
            </a:r>
          </a:p>
          <a:p>
            <a:pPr algn="ctr"/>
            <a:r>
              <a:rPr lang="en-CA" sz="3600"/>
              <a:t>How still we see thee lie</a:t>
            </a:r>
          </a:p>
          <a:p>
            <a:pPr algn="ctr"/>
            <a:r>
              <a:rPr lang="en-CA" sz="3600"/>
              <a:t>Above thy deep and dreamless sleep</a:t>
            </a:r>
          </a:p>
          <a:p>
            <a:pPr algn="ctr"/>
            <a:r>
              <a:rPr lang="en-CA" sz="3600"/>
              <a:t>The silent stars go by</a:t>
            </a:r>
          </a:p>
          <a:p>
            <a:pPr algn="ctr"/>
            <a:r>
              <a:rPr lang="en-CA" sz="3600"/>
              <a:t>Yet in thy dark streets shineth</a:t>
            </a:r>
          </a:p>
          <a:p>
            <a:pPr algn="ctr"/>
            <a:r>
              <a:rPr lang="en-CA" sz="3600"/>
              <a:t>The everlasting Light</a:t>
            </a:r>
          </a:p>
          <a:p>
            <a:pPr algn="ctr"/>
            <a:r>
              <a:rPr lang="en-CA" sz="3600"/>
              <a:t>The hopes and fears of all the years</a:t>
            </a:r>
          </a:p>
          <a:p>
            <a:pPr algn="ctr"/>
            <a:r>
              <a:rPr lang="en-CA" sz="3600"/>
              <a:t>Are met in thee tonight</a:t>
            </a:r>
          </a:p>
          <a:p>
            <a:pPr algn="ctr"/>
            <a:endParaRPr lang="en-CA" sz="3600"/>
          </a:p>
          <a:p>
            <a:pPr algn="ctr"/>
            <a:endParaRPr lang="en-CA" sz="3600"/>
          </a:p>
          <a:p>
            <a:pPr algn="ctr"/>
            <a:endParaRPr lang="en-CA" sz="3600"/>
          </a:p>
          <a:p>
            <a:pPr algn="ctr"/>
            <a:r>
              <a:rPr lang="en-CA" sz="3600"/>
              <a:t>1/4</a:t>
            </a:r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179388" y="179388"/>
            <a:ext cx="9720262" cy="6916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r>
              <a:rPr lang="en-CA" sz="3600"/>
              <a:t>For Christ is born of Mary</a:t>
            </a:r>
          </a:p>
          <a:p>
            <a:pPr algn="ctr"/>
            <a:r>
              <a:rPr lang="en-CA" sz="3600"/>
              <a:t>And gathered all above</a:t>
            </a:r>
          </a:p>
          <a:p>
            <a:pPr algn="ctr"/>
            <a:r>
              <a:rPr lang="en-CA" sz="3600"/>
              <a:t>While mortals sleep, the angels keep</a:t>
            </a:r>
          </a:p>
          <a:p>
            <a:pPr algn="ctr"/>
            <a:r>
              <a:rPr lang="en-CA" sz="3600"/>
              <a:t>Their watch of wondering love</a:t>
            </a:r>
          </a:p>
          <a:p>
            <a:pPr algn="ctr"/>
            <a:r>
              <a:rPr lang="en-CA" sz="3600"/>
              <a:t>O morning stars together</a:t>
            </a:r>
          </a:p>
          <a:p>
            <a:pPr algn="ctr"/>
            <a:r>
              <a:rPr lang="en-CA" sz="3600"/>
              <a:t>Proclaim the holy birth</a:t>
            </a:r>
          </a:p>
          <a:p>
            <a:pPr algn="ctr"/>
            <a:r>
              <a:rPr lang="en-CA" sz="3600"/>
              <a:t>And praises sing to God the King</a:t>
            </a:r>
          </a:p>
          <a:p>
            <a:pPr algn="ctr"/>
            <a:r>
              <a:rPr lang="en-CA" sz="3600"/>
              <a:t>And Peace to men on earth</a:t>
            </a:r>
          </a:p>
          <a:p>
            <a:pPr algn="ctr"/>
            <a:endParaRPr lang="en-CA" sz="3600"/>
          </a:p>
          <a:p>
            <a:pPr algn="ctr"/>
            <a:endParaRPr lang="en-CA" sz="3600"/>
          </a:p>
          <a:p>
            <a:pPr algn="ctr"/>
            <a:endParaRPr lang="en-CA" sz="3600"/>
          </a:p>
          <a:p>
            <a:pPr algn="ctr"/>
            <a:endParaRPr lang="en-CA" sz="3600"/>
          </a:p>
          <a:p>
            <a:pPr algn="ctr"/>
            <a:r>
              <a:rPr lang="en-CA" sz="3600"/>
              <a:t>2/4</a:t>
            </a:r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 Box 1"/>
          <p:cNvSpPr txBox="1">
            <a:spLocks noChangeArrowheads="1"/>
          </p:cNvSpPr>
          <p:nvPr/>
        </p:nvSpPr>
        <p:spPr bwMode="auto">
          <a:xfrm>
            <a:off x="179388" y="179388"/>
            <a:ext cx="9720262" cy="6916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r>
              <a:rPr lang="en-CA" sz="3600"/>
              <a:t>How silently, how silently</a:t>
            </a:r>
          </a:p>
          <a:p>
            <a:pPr algn="ctr"/>
            <a:r>
              <a:rPr lang="en-CA" sz="3600"/>
              <a:t>The wondrous gift is given!</a:t>
            </a:r>
          </a:p>
          <a:p>
            <a:pPr algn="ctr"/>
            <a:r>
              <a:rPr lang="en-CA" sz="3600"/>
              <a:t>So God imparts to human hearts</a:t>
            </a:r>
          </a:p>
          <a:p>
            <a:pPr algn="ctr"/>
            <a:r>
              <a:rPr lang="en-CA" sz="3600"/>
              <a:t>The blessings of His heaven.</a:t>
            </a:r>
          </a:p>
          <a:p>
            <a:pPr algn="ctr"/>
            <a:r>
              <a:rPr lang="en-CA" sz="3600"/>
              <a:t>No ear may hear His coming,</a:t>
            </a:r>
          </a:p>
          <a:p>
            <a:pPr algn="ctr"/>
            <a:r>
              <a:rPr lang="en-CA" sz="3600"/>
              <a:t>But in this world of sin,</a:t>
            </a:r>
          </a:p>
          <a:p>
            <a:pPr algn="ctr"/>
            <a:r>
              <a:rPr lang="en-CA" sz="3600"/>
              <a:t>Where meek souls will receive him still,</a:t>
            </a:r>
          </a:p>
          <a:p>
            <a:pPr algn="ctr"/>
            <a:r>
              <a:rPr lang="en-CA" sz="3600"/>
              <a:t>The dear Christ enters in.</a:t>
            </a:r>
          </a:p>
          <a:p>
            <a:pPr algn="ctr"/>
            <a:endParaRPr lang="en-CA" sz="3600"/>
          </a:p>
          <a:p>
            <a:pPr algn="ctr"/>
            <a:endParaRPr lang="en-CA" sz="3600"/>
          </a:p>
          <a:p>
            <a:pPr algn="ctr"/>
            <a:endParaRPr lang="en-CA" sz="3600"/>
          </a:p>
          <a:p>
            <a:pPr algn="ctr"/>
            <a:endParaRPr lang="en-CA" sz="3600"/>
          </a:p>
          <a:p>
            <a:pPr algn="ctr"/>
            <a:r>
              <a:rPr lang="en-CA" sz="3600"/>
              <a:t>3/4</a:t>
            </a:r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ext Box 1"/>
          <p:cNvSpPr txBox="1">
            <a:spLocks noChangeArrowheads="1"/>
          </p:cNvSpPr>
          <p:nvPr/>
        </p:nvSpPr>
        <p:spPr bwMode="auto">
          <a:xfrm>
            <a:off x="179388" y="179388"/>
            <a:ext cx="9720262" cy="6916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r>
              <a:rPr lang="en-CA" sz="3600"/>
              <a:t>O holy Child of Bethlehem</a:t>
            </a:r>
          </a:p>
          <a:p>
            <a:pPr algn="ctr"/>
            <a:r>
              <a:rPr lang="en-CA" sz="3600"/>
              <a:t>Descend to us, we pray</a:t>
            </a:r>
          </a:p>
          <a:p>
            <a:pPr algn="ctr"/>
            <a:r>
              <a:rPr lang="en-CA" sz="3600"/>
              <a:t>Cast out our sin and enter in</a:t>
            </a:r>
          </a:p>
          <a:p>
            <a:pPr algn="ctr"/>
            <a:r>
              <a:rPr lang="en-CA" sz="3600"/>
              <a:t>Be born to us today</a:t>
            </a:r>
          </a:p>
          <a:p>
            <a:pPr algn="ctr"/>
            <a:r>
              <a:rPr lang="en-CA" sz="3600"/>
              <a:t>We hear the Christmas angels</a:t>
            </a:r>
          </a:p>
          <a:p>
            <a:pPr algn="ctr"/>
            <a:r>
              <a:rPr lang="en-CA" sz="3600"/>
              <a:t>The great glad tidings tell</a:t>
            </a:r>
          </a:p>
          <a:p>
            <a:pPr algn="ctr"/>
            <a:r>
              <a:rPr lang="en-CA" sz="3600"/>
              <a:t>O come to us, abide with us</a:t>
            </a:r>
          </a:p>
          <a:p>
            <a:pPr algn="ctr"/>
            <a:r>
              <a:rPr lang="en-CA" sz="3600"/>
              <a:t>Our Lord Emmanuel</a:t>
            </a:r>
          </a:p>
          <a:p>
            <a:pPr algn="ctr"/>
            <a:endParaRPr lang="en-CA" sz="3600"/>
          </a:p>
          <a:p>
            <a:pPr algn="ctr"/>
            <a:endParaRPr lang="en-CA" sz="3600"/>
          </a:p>
          <a:p>
            <a:pPr algn="ctr"/>
            <a:endParaRPr lang="en-CA" sz="3600"/>
          </a:p>
          <a:p>
            <a:pPr algn="ctr"/>
            <a:endParaRPr lang="en-CA" sz="3600"/>
          </a:p>
          <a:p>
            <a:pPr algn="ctr"/>
            <a:r>
              <a:rPr lang="en-CA" sz="3600"/>
              <a:t>4/4</a:t>
            </a:r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MS Gothic"/>
        <a:cs typeface=""/>
      </a:majorFont>
      <a:minorFont>
        <a:latin typeface="Arial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1268</TotalTime>
  <Words>204</Words>
  <Application>Microsoft Office PowerPoint</Application>
  <PresentationFormat>Custom</PresentationFormat>
  <Paragraphs>60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Times New Roman</vt:lpstr>
      <vt:lpstr>Arial</vt:lpstr>
      <vt:lpstr>MS Gothic</vt:lpstr>
      <vt:lpstr>Lucida Sans Unicode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Tony</dc:creator>
  <cp:lastModifiedBy>Tony</cp:lastModifiedBy>
  <cp:revision>49</cp:revision>
  <cp:lastPrinted>1601-01-01T00:00:00Z</cp:lastPrinted>
  <dcterms:created xsi:type="dcterms:W3CDTF">2008-04-25T08:00:10Z</dcterms:created>
  <dcterms:modified xsi:type="dcterms:W3CDTF">2013-12-07T03:38:10Z</dcterms:modified>
</cp:coreProperties>
</file>