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73283B8-8F65-A14A-A2E3-4B18949FD6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68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A0AEF-BC4E-7448-A7EC-B7F252F69F9C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84324A-7731-664F-89DC-A3C6B7FB9B8A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B90267-5928-414A-B049-A7E2951DFB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27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46FF42-8602-C241-B3FD-4BC6EE117F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94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4950E2-A6CC-9344-8CD3-295FFDDB3A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690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1DD3B0E-D6AE-684A-8108-E3DDE8DDC2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59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D0B796-F645-314F-9229-99AB3FAC97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51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0DE38B-1EB1-104F-A327-84C9A55C53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6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E74513-6211-5144-BD75-F4C4B9F241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1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1F7598-14F0-8248-81A5-6185F974E1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3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491CFA-6987-9C44-990A-6243A7C2FD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54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FF2540-E3FC-974F-8C99-B58A15801E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85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EFEFD4-6B5D-6148-81CD-2CC2C3E1AF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6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44A759-FEA7-D448-AB85-8701AC099A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0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F82AA08-546D-2648-8BA6-9BFFFA262AC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sz="3200" u="sng">
                <a:latin typeface="Comic Sans MS" charset="0"/>
                <a:cs typeface="Lucida Sans Unicode" charset="0"/>
              </a:rPr>
              <a:t>Praise Adonai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latin typeface="Comic Sans MS" charset="0"/>
                <a:cs typeface="Lucida Sans Unicode" charset="0"/>
              </a:rPr>
              <a:t>Who is like Him the Lion and the Lamb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Seated on the throne mountains bow down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Every ocean roars to the Lord of hosts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Praise Adonai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latin typeface="Comic Sans MS" charset="0"/>
                <a:cs typeface="Lucida Sans Unicode" charset="0"/>
              </a:rPr>
              <a:t>From the rising of the sun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‘Til the end of every day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Praise Adonai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All the nations of the earth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All the angels and the saints</a:t>
            </a:r>
            <a:br>
              <a:rPr lang="en-US" sz="3200">
                <a:latin typeface="Comic Sans MS" charset="0"/>
                <a:cs typeface="Lucida Sans Unicode" charset="0"/>
              </a:rPr>
            </a:br>
            <a:r>
              <a:rPr lang="en-US" sz="3200">
                <a:latin typeface="Comic Sans MS" charset="0"/>
                <a:cs typeface="Lucida Sans Unicode" charset="0"/>
              </a:rPr>
              <a:t>Sing Praise</a:t>
            </a:r>
          </a:p>
          <a:p>
            <a:pPr algn="ctr">
              <a:lnSpc>
                <a:spcPct val="117000"/>
              </a:lnSpc>
            </a:pPr>
            <a:endParaRPr lang="en-US" sz="3200">
              <a:latin typeface="Comic Sans MS" charset="0"/>
              <a:cs typeface="Lucida Sans Unicode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latin typeface="Comic Sans MS" charset="0"/>
                <a:cs typeface="Lucida Sans Unicode" charset="0"/>
              </a:rPr>
              <a:t>1/2</a:t>
            </a:r>
          </a:p>
          <a:p>
            <a:pPr algn="ctr">
              <a:lnSpc>
                <a:spcPct val="117000"/>
              </a:lnSpc>
            </a:pPr>
            <a:r>
              <a:rPr lang="en-US" sz="1200">
                <a:latin typeface="Comic Sans MS" charset="0"/>
                <a:cs typeface="Lucida Sans Unicode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46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Praise Adonai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From the rising of the sun til the end of every day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Praise Adonai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All the nations of the earth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All the angels and the saints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Sing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Praise Adonai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From the rising of the sun til the end of every day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Praise Adonai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All the nations of the earth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All the angels and the saints</a:t>
            </a:r>
            <a:br>
              <a:rPr lang="en-CA" sz="3200">
                <a:latin typeface="Comic Sans MS" charset="0"/>
              </a:rPr>
            </a:br>
            <a:r>
              <a:rPr lang="en-CA" sz="3200">
                <a:latin typeface="Comic Sans MS" charset="0"/>
              </a:rPr>
              <a:t>Sing Praise 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charset="0"/>
              </a:rPr>
              <a:t>2/2 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15</Words>
  <Application>Microsoft Macintosh PowerPoint</Application>
  <PresentationFormat>Custom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48</cp:revision>
  <cp:lastPrinted>1601-01-01T00:00:00Z</cp:lastPrinted>
  <dcterms:created xsi:type="dcterms:W3CDTF">2008-04-25T08:00:10Z</dcterms:created>
  <dcterms:modified xsi:type="dcterms:W3CDTF">2014-10-15T19:27:57Z</dcterms:modified>
</cp:coreProperties>
</file>