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SimSun" charset="0"/>
        <a:cs typeface="SimSu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fld id="{7F4C90A1-01C7-D74F-8140-AE435E9D85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9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20022C-F8CF-D84B-98D8-FBBFBDA8C7A2}" type="slidenum">
              <a:rPr lang="en-US"/>
              <a:pPr/>
              <a:t>1</a:t>
            </a:fld>
            <a:endParaRPr lang="en-US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A3BFFE-F2B7-8F49-BB28-19D8ACBFE2B5}" type="slidenum">
              <a:rPr lang="en-US"/>
              <a:pPr/>
              <a:t>2</a:t>
            </a:fld>
            <a:endParaRPr lang="en-US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01FE75-125E-2445-8D6C-409EBC3348BF}" type="slidenum">
              <a:rPr lang="en-US"/>
              <a:pPr/>
              <a:t>3</a:t>
            </a:fld>
            <a:endParaRPr lang="en-US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39B9D0-C531-D049-BD69-CD83F249DC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0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374C2A-6D98-FE40-9A64-501BE0BCE3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EE6223-6A5D-0C48-8535-F63528081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71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AA2F1FD-75E9-A24B-9D84-5452257FB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0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13632A-A79A-8543-BB32-4BF4D45BE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9DE299-1630-6846-ACA7-F5EFDEBB77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5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BD4EDD-8185-0E42-B76A-CD807EAED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51E4EF-88F6-504D-BCAA-63FD9C367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797182-8354-B842-B6A9-602B5A338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26CBF5-D365-5D47-B211-4699B9D02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5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58C9CD-9938-D341-ADB4-D742C5F473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2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C8105F-1248-8541-B555-78E44594F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1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fld id="{559148A2-0F26-D24D-8977-C6684EEC72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SimSun" charset="0"/>
          <a:cs typeface="SimSun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60325"/>
            <a:ext cx="10080625" cy="683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/>
            <a:r>
              <a:rPr lang="en-US" sz="3200" u="sng"/>
              <a:t>Revelation Song</a:t>
            </a:r>
          </a:p>
          <a:p>
            <a:endParaRPr lang="en-US" sz="2400"/>
          </a:p>
          <a:p>
            <a:r>
              <a:rPr lang="en-US" sz="3200"/>
              <a:t>V1:</a:t>
            </a:r>
          </a:p>
          <a:p>
            <a:endParaRPr lang="en-US"/>
          </a:p>
          <a:p>
            <a:r>
              <a:rPr lang="en-US" sz="3200"/>
              <a:t>Worthy is the Lamb who was slain. Holy, holy is He.</a:t>
            </a:r>
          </a:p>
          <a:p>
            <a:r>
              <a:rPr lang="en-US" sz="3000"/>
              <a:t>Sing a new song to Him who sits on Heaven's Mercy Seat</a:t>
            </a:r>
            <a:r>
              <a:rPr lang="en-US" sz="3200"/>
              <a:t>.</a:t>
            </a:r>
          </a:p>
          <a:p>
            <a:r>
              <a:rPr lang="en-US" sz="3200"/>
              <a:t>(REPEAT V1)</a:t>
            </a:r>
          </a:p>
          <a:p>
            <a:endParaRPr lang="en-US"/>
          </a:p>
          <a:p>
            <a:endParaRPr lang="en-US"/>
          </a:p>
          <a:p>
            <a:r>
              <a:rPr lang="en-US" sz="3200"/>
              <a:t>Chorus:</a:t>
            </a:r>
          </a:p>
          <a:p>
            <a:r>
              <a:rPr lang="en-US" sz="3200"/>
              <a:t>Holy, Holy, Holy is The Lord, God Almighty. </a:t>
            </a:r>
          </a:p>
          <a:p>
            <a:r>
              <a:rPr lang="en-US" sz="3200"/>
              <a:t>Who was and is and is to come.</a:t>
            </a:r>
          </a:p>
          <a:p>
            <a:r>
              <a:rPr lang="en-US" sz="3200"/>
              <a:t>With all creation I sing, "Praise to The King of Kings,</a:t>
            </a:r>
          </a:p>
          <a:p>
            <a:r>
              <a:rPr lang="en-US" sz="3200"/>
              <a:t>You are my everything. And I will adore You"</a:t>
            </a:r>
            <a:r>
              <a:rPr lang="en-US" sz="2600"/>
              <a:t>.</a:t>
            </a:r>
          </a:p>
          <a:p>
            <a:endParaRPr lang="en-US" sz="2400"/>
          </a:p>
          <a:p>
            <a:pPr algn="ctr"/>
            <a:r>
              <a:rPr lang="en-US" sz="2600"/>
              <a:t>1/3</a:t>
            </a:r>
          </a:p>
          <a:p>
            <a:pPr algn="ctr"/>
            <a:r>
              <a:rPr lang="en-US" sz="2600"/>
              <a:t>ccli #132991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228600"/>
            <a:ext cx="10287000" cy="733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r>
              <a:rPr lang="en-US" sz="3200"/>
              <a:t>V2:</a:t>
            </a:r>
          </a:p>
          <a:p>
            <a:r>
              <a:rPr lang="en-US" sz="3200"/>
              <a:t>Clothed in rainbows, of living color. </a:t>
            </a:r>
          </a:p>
          <a:p>
            <a:r>
              <a:rPr lang="en-US" sz="3200"/>
              <a:t>Flashes of lightening, rolls of thunder.</a:t>
            </a:r>
          </a:p>
          <a:p>
            <a:r>
              <a:rPr lang="en-US" sz="3200"/>
              <a:t>Blessing and honor, strength and glory and power be,</a:t>
            </a:r>
          </a:p>
          <a:p>
            <a:r>
              <a:rPr lang="en-US" sz="3200"/>
              <a:t>To You, the only wise King.</a:t>
            </a:r>
          </a:p>
          <a:p>
            <a:endParaRPr lang="en-US" sz="2400"/>
          </a:p>
          <a:p>
            <a:r>
              <a:rPr lang="en-US" sz="3200"/>
              <a:t>Chorus:</a:t>
            </a:r>
          </a:p>
          <a:p>
            <a:r>
              <a:rPr lang="en-US" sz="3200"/>
              <a:t>Holy, Holy, Holy is The Lord, God Almighty. </a:t>
            </a:r>
          </a:p>
          <a:p>
            <a:r>
              <a:rPr lang="en-US" sz="3200"/>
              <a:t>Who was and is aand is to come.</a:t>
            </a:r>
          </a:p>
          <a:p>
            <a:r>
              <a:rPr lang="en-US" sz="3200"/>
              <a:t>With all creation I sing, "Praise to The King of Kings,</a:t>
            </a:r>
          </a:p>
          <a:p>
            <a:r>
              <a:rPr lang="en-US" sz="3200"/>
              <a:t>You are my everything. And I will adore You".</a:t>
            </a:r>
          </a:p>
          <a:p>
            <a:endParaRPr lang="en-US" sz="3200"/>
          </a:p>
          <a:p>
            <a:pPr algn="ctr"/>
            <a:r>
              <a:rPr lang="en-US" sz="1600"/>
              <a:t>2/3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28600" y="228600"/>
            <a:ext cx="9852025" cy="708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r>
              <a:rPr lang="en-US" sz="3200"/>
              <a:t>V3: </a:t>
            </a:r>
          </a:p>
          <a:p>
            <a:r>
              <a:rPr lang="en-US" sz="3200"/>
              <a:t>Filled with wonder, awestruck wonder,</a:t>
            </a:r>
          </a:p>
          <a:p>
            <a:r>
              <a:rPr lang="en-US" sz="3200"/>
              <a:t>At the mention of Your Name.</a:t>
            </a:r>
          </a:p>
          <a:p>
            <a:r>
              <a:rPr lang="en-US" sz="3200"/>
              <a:t>Jesus, Your Name is power, breath and living water.</a:t>
            </a:r>
          </a:p>
          <a:p>
            <a:r>
              <a:rPr lang="en-US" sz="3200"/>
              <a:t>Such a marvelous mystery.</a:t>
            </a:r>
          </a:p>
          <a:p>
            <a:endParaRPr lang="en-US" sz="3200"/>
          </a:p>
          <a:p>
            <a:r>
              <a:rPr lang="en-US" sz="3200"/>
              <a:t>Chorus:</a:t>
            </a:r>
          </a:p>
          <a:p>
            <a:r>
              <a:rPr lang="en-US" sz="3200"/>
              <a:t>Holy, Holy, Holy is The Lord, God Almighty. </a:t>
            </a:r>
          </a:p>
          <a:p>
            <a:r>
              <a:rPr lang="en-US" sz="3200"/>
              <a:t>Who was and is and is to come.</a:t>
            </a:r>
          </a:p>
          <a:p>
            <a:r>
              <a:rPr lang="en-US" sz="3200"/>
              <a:t>With all creation I sing, "Praise to The King of Kings,</a:t>
            </a:r>
          </a:p>
          <a:p>
            <a:r>
              <a:rPr lang="en-US" sz="3200"/>
              <a:t>You are my everything. And I will adore You".</a:t>
            </a:r>
          </a:p>
          <a:p>
            <a:endParaRPr lang="en-US" sz="3600"/>
          </a:p>
          <a:p>
            <a:pPr algn="ctr"/>
            <a:r>
              <a:rPr lang="en-US"/>
              <a:t>3/3</a:t>
            </a:r>
          </a:p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SimSun"/>
        <a:cs typeface="SimSun"/>
      </a:majorFont>
      <a:minorFont>
        <a:latin typeface="Arial"/>
        <a:ea typeface="SimSun"/>
        <a:cs typeface="SimSu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SimSun" charset="0"/>
            <a:cs typeface="SimSu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SimSun" charset="0"/>
            <a:cs typeface="SimSu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267</Words>
  <Application>Microsoft Macintosh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SimSun</vt:lpstr>
      <vt:lpstr>Arial Unicode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Martens</dc:creator>
  <cp:lastModifiedBy>Michelle Martens</cp:lastModifiedBy>
  <cp:revision>3</cp:revision>
  <cp:lastPrinted>1601-01-01T00:00:00Z</cp:lastPrinted>
  <dcterms:created xsi:type="dcterms:W3CDTF">2010-05-30T01:05:01Z</dcterms:created>
  <dcterms:modified xsi:type="dcterms:W3CDTF">2014-09-16T03:02:34Z</dcterms:modified>
</cp:coreProperties>
</file>