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0FB344A-C6B4-475A-80F0-2A06954C90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557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B8640D-EFCD-4CEB-AA7F-A70DA4CA8703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5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8AF790-F022-4D11-AB18-25655ABBCD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9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F45171-ADFF-4E0E-B0BE-1276A51115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34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347981-01AA-4257-AAF9-7E722243EB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484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780BA19-9232-4FE9-B13F-5401780153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69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D46B03-DF52-4016-991A-0B37F3B909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99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50A2AD-38DD-4196-BBAD-4FBB6655DA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89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CCF48C-422F-41F6-AA29-A8918606E9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13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77A817-4675-4C46-A3E2-4080E97EDC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01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41E2EB-EF2E-49B8-B24A-5908874F48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11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FAD4D2-3B67-48E8-ADE2-46AE8497EB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0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67D557-6B1F-41C2-8E88-5557FF8F82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85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6A8F35-1B7C-41D1-80E8-BE11C7650D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850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8FB11E3-B196-4125-9D5E-767EA3DA340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6213"/>
            <a:ext cx="9359900" cy="728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Soon and Very Soon</a:t>
            </a:r>
          </a:p>
          <a:p>
            <a:pPr algn="ctr"/>
            <a:r>
              <a:rPr lang="en-CA" sz="3600"/>
              <a:t>1. Soon and very soon, </a:t>
            </a:r>
          </a:p>
          <a:p>
            <a:pPr algn="ctr"/>
            <a:r>
              <a:rPr lang="en-CA" sz="3600"/>
              <a:t>we are going to see the King (3x)</a:t>
            </a:r>
          </a:p>
          <a:p>
            <a:pPr algn="ctr"/>
            <a:r>
              <a:rPr lang="en-CA" sz="3600"/>
              <a:t> Hallelujah! Hallelujah! </a:t>
            </a:r>
          </a:p>
          <a:p>
            <a:pPr algn="ctr"/>
            <a:r>
              <a:rPr lang="en-CA" sz="3600"/>
              <a:t>We're going to see the King.</a:t>
            </a:r>
          </a:p>
          <a:p>
            <a:pPr algn="ctr"/>
            <a:r>
              <a:rPr lang="en-CA" sz="3600"/>
              <a:t> 2. No more crying there, </a:t>
            </a:r>
          </a:p>
          <a:p>
            <a:pPr algn="ctr"/>
            <a:r>
              <a:rPr lang="en-CA" sz="3600"/>
              <a:t>we are going to see the King (3x)</a:t>
            </a:r>
          </a:p>
          <a:p>
            <a:pPr algn="ctr"/>
            <a:r>
              <a:rPr lang="en-CA" sz="3600"/>
              <a:t>Hallelujah! Hallelujah! </a:t>
            </a:r>
          </a:p>
          <a:p>
            <a:pPr algn="ctr"/>
            <a:r>
              <a:rPr lang="en-CA" sz="3600"/>
              <a:t>We're going to see the King.</a:t>
            </a:r>
          </a:p>
          <a:p>
            <a:pPr algn="ctr"/>
            <a:r>
              <a:rPr lang="en-CA" sz="3600"/>
              <a:t> 3. No more dying there, </a:t>
            </a:r>
          </a:p>
          <a:p>
            <a:pPr algn="ctr"/>
            <a:r>
              <a:rPr lang="en-CA" sz="3600"/>
              <a:t>we are going to see the King (3x)</a:t>
            </a:r>
          </a:p>
          <a:p>
            <a:pPr algn="ctr"/>
            <a:r>
              <a:rPr lang="en-CA" sz="3600"/>
              <a:t>Hallelujah! Hallelujah! </a:t>
            </a:r>
          </a:p>
          <a:p>
            <a:pPr algn="ctr"/>
            <a:r>
              <a:rPr lang="en-CA" sz="3600"/>
              <a:t>We're going to see the King.</a:t>
            </a:r>
          </a:p>
          <a:p>
            <a:pPr algn="ctr"/>
            <a:r>
              <a:rPr lang="en-CA" sz="2600"/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95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2013-11-01T23:22:44Z</dcterms:modified>
</cp:coreProperties>
</file>