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12050F4-F182-4094-BC55-72EFCE0A69D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2231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1A96B1-F5B2-407F-8EC6-D4D5A2E007B5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9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C38CB1-CC8B-47E7-BAFB-7E98204AC5C1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73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3AAA0-F982-4FDF-A62B-A1A49CABF34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84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8884C0-A362-4E75-93D2-8315C5A1A2E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709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FBB768-4C67-41B0-8E55-B4826A2656A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6908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6B741A3-D445-4AF7-AA29-921C272A5A7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031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B3E93F-0946-4FDB-B868-E2D6C6E0119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154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B4D820-01D6-4CB0-87BF-FD855FD7CF5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89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C578A7-FA58-45CF-BE84-7A41F864461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384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B411F9-8CE9-47E6-9EB4-F5F0E3EB0B3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0328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FB8CA5-BE3E-4ABA-BCB0-35D1D72DF86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776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20939C-1373-49AC-B699-E56CF3F1E78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727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C21F0E-FBE3-4CD6-A502-0E8060F97D2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892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D922D4-6878-41A9-AB80-FE87936A81B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2667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9C78D27-B558-494E-B08A-CDFCF021305C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68313" y="179388"/>
            <a:ext cx="9359900" cy="722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42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400" u="sng">
                <a:latin typeface="TimesNewRoman" pitchFamily="16" charset="0"/>
              </a:rPr>
              <a:t>Spring up O Well</a:t>
            </a:r>
          </a:p>
          <a:p>
            <a:pPr algn="ctr">
              <a:lnSpc>
                <a:spcPct val="95000"/>
              </a:lnSpc>
            </a:pPr>
            <a:endParaRPr lang="en-CA" sz="34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sz="3400">
                <a:latin typeface="TimesNewRoman" pitchFamily="16" charset="0"/>
              </a:rPr>
              <a:t>I've got a river of life flowing out of me,</a:t>
            </a:r>
          </a:p>
          <a:p>
            <a:pPr algn="ctr">
              <a:lnSpc>
                <a:spcPct val="95000"/>
              </a:lnSpc>
            </a:pPr>
            <a:r>
              <a:rPr lang="en-CA" sz="3400">
                <a:latin typeface="TimesNewRoman" pitchFamily="16" charset="0"/>
              </a:rPr>
              <a:t>Makes the lame to walk and the blind to see,</a:t>
            </a:r>
          </a:p>
          <a:p>
            <a:pPr algn="ctr">
              <a:lnSpc>
                <a:spcPct val="95000"/>
              </a:lnSpc>
            </a:pPr>
            <a:r>
              <a:rPr lang="en-CA" sz="3400">
                <a:latin typeface="TimesNewRoman" pitchFamily="16" charset="0"/>
              </a:rPr>
              <a:t>Opens prison doors, sets the captives free,</a:t>
            </a:r>
          </a:p>
          <a:p>
            <a:pPr algn="ctr">
              <a:lnSpc>
                <a:spcPct val="95000"/>
              </a:lnSpc>
            </a:pPr>
            <a:r>
              <a:rPr lang="en-CA" sz="3400">
                <a:latin typeface="TimesNewRoman" pitchFamily="16" charset="0"/>
              </a:rPr>
              <a:t>I've got a river of life flowing out of me.</a:t>
            </a:r>
          </a:p>
          <a:p>
            <a:pPr algn="ctr">
              <a:lnSpc>
                <a:spcPct val="95000"/>
              </a:lnSpc>
            </a:pPr>
            <a:endParaRPr lang="en-CA" sz="34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sz="34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sz="34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sz="3400">
                <a:latin typeface="TimesNewRoman" pitchFamily="16" charset="0"/>
              </a:rPr>
              <a:t>Spring up oh well, within my soul,</a:t>
            </a:r>
          </a:p>
          <a:p>
            <a:pPr algn="ctr">
              <a:lnSpc>
                <a:spcPct val="95000"/>
              </a:lnSpc>
            </a:pPr>
            <a:r>
              <a:rPr lang="en-CA" sz="3400">
                <a:latin typeface="TimesNewRoman" pitchFamily="16" charset="0"/>
              </a:rPr>
              <a:t>Spring up oh well, and make me whole,</a:t>
            </a:r>
          </a:p>
          <a:p>
            <a:pPr algn="ctr">
              <a:lnSpc>
                <a:spcPct val="95000"/>
              </a:lnSpc>
            </a:pPr>
            <a:r>
              <a:rPr lang="en-CA" sz="3400">
                <a:latin typeface="TimesNewRoman" pitchFamily="16" charset="0"/>
              </a:rPr>
              <a:t>Spring up oh well, and give to me,</a:t>
            </a:r>
          </a:p>
          <a:p>
            <a:pPr algn="ctr">
              <a:lnSpc>
                <a:spcPct val="95000"/>
              </a:lnSpc>
            </a:pPr>
            <a:r>
              <a:rPr lang="en-CA" sz="3400">
                <a:latin typeface="TimesNewRoman" pitchFamily="16" charset="0"/>
              </a:rPr>
              <a:t>That life, abundantly.</a:t>
            </a:r>
          </a:p>
          <a:p>
            <a:pPr algn="ctr">
              <a:lnSpc>
                <a:spcPct val="95000"/>
              </a:lnSpc>
            </a:pPr>
            <a:endParaRPr lang="en-CA" sz="20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sz="3400">
                <a:latin typeface="TimesNewRoman" pitchFamily="16" charset="0"/>
              </a:rPr>
              <a:t>1/2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850900"/>
            <a:ext cx="9899650" cy="656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400"/>
              <a:t>There's a fountain flowing from my Saviour's side</a:t>
            </a:r>
          </a:p>
          <a:p>
            <a:pPr algn="ctr"/>
            <a:r>
              <a:rPr lang="en-CA" sz="3400"/>
              <a:t>all my sins forgiven in that crimson tide</a:t>
            </a:r>
          </a:p>
          <a:p>
            <a:pPr algn="ctr"/>
            <a:r>
              <a:rPr lang="en-CA" sz="3400"/>
              <a:t>twas for me He came, twas for me He died</a:t>
            </a:r>
          </a:p>
          <a:p>
            <a:pPr algn="ctr"/>
            <a:r>
              <a:rPr lang="en-CA" sz="3400"/>
              <a:t>there's a fountain flowing from my Saviour's side</a:t>
            </a:r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r>
              <a:rPr lang="en-CA" sz="3400"/>
              <a:t>Spring up oh well, within my soul,</a:t>
            </a:r>
          </a:p>
          <a:p>
            <a:pPr algn="ctr"/>
            <a:r>
              <a:rPr lang="en-CA" sz="3400"/>
              <a:t>Spring up oh well, and make me whole,</a:t>
            </a:r>
          </a:p>
          <a:p>
            <a:pPr algn="ctr"/>
            <a:r>
              <a:rPr lang="en-CA" sz="3400"/>
              <a:t>Spring up oh well, and give to me,</a:t>
            </a:r>
          </a:p>
          <a:p>
            <a:pPr algn="ctr"/>
            <a:r>
              <a:rPr lang="en-CA" sz="3400"/>
              <a:t>That life, abundantly.</a:t>
            </a:r>
          </a:p>
          <a:p>
            <a:pPr algn="ctr"/>
            <a:endParaRPr lang="en-CA" sz="1500"/>
          </a:p>
          <a:p>
            <a:pPr algn="ctr"/>
            <a:r>
              <a:rPr lang="en-CA" sz="3400"/>
              <a:t>2/2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155</Words>
  <Application>Microsoft Office PowerPoint</Application>
  <PresentationFormat>Custom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</cp:revision>
  <cp:lastPrinted>1601-01-01T00:00:00Z</cp:lastPrinted>
  <dcterms:created xsi:type="dcterms:W3CDTF">2008-04-25T18:39:53Z</dcterms:created>
  <dcterms:modified xsi:type="dcterms:W3CDTF">2014-03-08T03:56:40Z</dcterms:modified>
</cp:coreProperties>
</file>