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4AFD2CA-68E1-40BD-8A2B-48FF4F1ABA1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4350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4C09C1-8B4E-4A89-9095-34B9DD94A090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8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413E65B-1BFF-4B98-A40E-6BC2FDE1528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687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2A426DD-E2D4-46BD-8BD3-952326FEE94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7282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4B03552-DB9A-4529-979F-119C3B6D754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64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0F5070E2-A8EC-4FD4-AF9A-5129371BCA9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110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40686AC-5032-4E48-9B87-32E14D4AA3A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7827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1C6111-7EAC-4439-BED4-7B6D982072F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1075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9270882-0DB4-4461-BECF-92793758666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677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8CCBF45-8FB3-49E0-8DD9-9FC58950ED7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3205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238F89-379C-4663-97D5-D7E8920BCBE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4403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C31AA75-DF7F-4627-88D6-259D64145ED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019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503EDA-B85C-4F88-8DDA-85FC788E514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125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82D5F1-51E9-42A2-A778-A1756057754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843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706E1463-FA59-4693-B851-D4B3CFE230E9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666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Surely the presence of the Lord is in this place</a:t>
            </a:r>
          </a:p>
          <a:p>
            <a:pPr algn="ctr"/>
            <a:r>
              <a:rPr lang="en-CA" sz="3600"/>
              <a:t>Surely the presence of the Lord is in this place</a:t>
            </a:r>
          </a:p>
          <a:p>
            <a:pPr algn="ctr"/>
            <a:r>
              <a:rPr lang="en-CA" sz="3600"/>
              <a:t>I can feel His mighty power, and His grace</a:t>
            </a:r>
          </a:p>
          <a:p>
            <a:pPr algn="ctr"/>
            <a:r>
              <a:rPr lang="en-CA" sz="3600"/>
              <a:t>I can hear the brush of angels' wings</a:t>
            </a:r>
          </a:p>
          <a:p>
            <a:pPr algn="ctr"/>
            <a:r>
              <a:rPr lang="en-CA" sz="3600"/>
              <a:t>I see glory on each face </a:t>
            </a:r>
          </a:p>
          <a:p>
            <a:pPr algn="ctr"/>
            <a:r>
              <a:rPr lang="en-CA" sz="3600"/>
              <a:t>Surely the presence of the Lord is in this place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59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5</cp:revision>
  <cp:lastPrinted>1601-01-01T00:00:00Z</cp:lastPrinted>
  <dcterms:created xsi:type="dcterms:W3CDTF">2008-04-25T17:02:35Z</dcterms:created>
  <dcterms:modified xsi:type="dcterms:W3CDTF">2014-03-08T03:58:44Z</dcterms:modified>
</cp:coreProperties>
</file>