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FAFF05A-3747-DB49-B0E1-14EE2C02B6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800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740AE2-0717-0F45-ADC0-0467EC311FBD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8C03F5-81A9-0446-9C59-028BD4F8AB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15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5D2D51-C77A-9044-ABD4-97DD743A54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1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F57BC6-D387-6248-8AA9-13AF4E36F4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667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D86F54B-1F1E-DD4A-83FE-41C408D3BA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30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01A501-DE76-9743-99A3-DED9850458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41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887E30-9300-6443-A992-11993266FA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08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52D955-F4B0-8049-8642-00F9F2CB31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613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6F080D-F824-0C49-9B15-17405EF405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85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E05644-0C8F-CD4E-A16C-36D6529AA3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7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3AFB1A-D8E2-DB48-AD18-EC7C7BC5A2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57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E96CA7-0212-BE46-8FFB-06B4AB4A2A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49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875ABF-9278-4C4E-BE85-8366AA5216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77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78F25F6-30F1-4A45-AB34-1E96C4EA6A0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899650" cy="717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Bond of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are one in the bond of love</a:t>
            </a:r>
          </a:p>
          <a:p>
            <a:pPr algn="ctr"/>
            <a:r>
              <a:rPr lang="en-CA" sz="3600"/>
              <a:t>We are one in the bond of love</a:t>
            </a:r>
          </a:p>
          <a:p>
            <a:pPr algn="ctr"/>
            <a:r>
              <a:rPr lang="en-CA" sz="3600"/>
              <a:t>We have joined our spirit with the Spirit of God</a:t>
            </a:r>
          </a:p>
          <a:p>
            <a:pPr algn="ctr"/>
            <a:r>
              <a:rPr lang="en-CA" sz="3600"/>
              <a:t>We are one in the bond of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Let us sing now, everyone,</a:t>
            </a:r>
          </a:p>
          <a:p>
            <a:pPr algn="ctr"/>
            <a:r>
              <a:rPr lang="en-CA" sz="3600"/>
              <a:t>Let us feel His love begun;</a:t>
            </a:r>
          </a:p>
          <a:p>
            <a:pPr algn="ctr"/>
            <a:r>
              <a:rPr lang="en-CA" sz="3600"/>
              <a:t>Let us join our hands that the world will know</a:t>
            </a:r>
          </a:p>
          <a:p>
            <a:pPr algn="ctr"/>
            <a:r>
              <a:rPr lang="en-CA" sz="3600"/>
              <a:t>We are one in the bond of love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  <a:p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2008-04-25T21:28:23Z</dcterms:created>
  <dcterms:modified xsi:type="dcterms:W3CDTF">2014-10-15T19:49:34Z</dcterms:modified>
</cp:coreProperties>
</file>