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9C6F660-6556-4B84-9B66-EA058BE765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2697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D46AD5-E775-46AC-A75A-A7B261F573FF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71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1A41C1-C3E3-4F30-B19D-4E4DB52DEB3F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1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051E4B0-2281-468E-8C21-A0CE7F2087F0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4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471B1B1-B935-44B1-AB3A-9274B9EB59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15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995548-2E4D-427E-9D6C-3B45358CAAD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785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E285F60-97AE-4A21-A71B-49FD4699FDF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6403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AAD3D0A-8A8F-4CD0-B264-1348420C1E4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2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C5253B-D247-4C8D-A3DD-7170876B189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4894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2593F2-585F-42E6-B5E5-4ED9D1BF03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863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C5EB8B-DBE9-4EAD-9570-2C58B0708CA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299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98FB30-08BD-4CEC-9F02-620243027DE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95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BD1A0D6-25F1-4EC8-BA1F-E8497EF3CF2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762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1D139D-CCC3-4963-8719-6F504527D5C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794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D7EB2E9-DDD4-419A-B0BC-714A15A3C4B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233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E94E0C4-DDF8-4395-AAE6-046CD3490C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981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8923EEC-DEF9-4BDA-9456-F7A447C10D7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149225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 u="sng"/>
              <a:t>The First Noel</a:t>
            </a:r>
          </a:p>
          <a:p>
            <a:pPr algn="ctr"/>
            <a:r>
              <a:rPr lang="en-CA" sz="3000"/>
              <a:t>The First Noel, the Angels did say</a:t>
            </a:r>
          </a:p>
          <a:p>
            <a:pPr algn="ctr"/>
            <a:r>
              <a:rPr lang="en-CA" sz="3000"/>
              <a:t>Was to certain poor shepherds in fields as they lay</a:t>
            </a:r>
          </a:p>
          <a:p>
            <a:pPr algn="ctr"/>
            <a:r>
              <a:rPr lang="en-CA" sz="3000"/>
              <a:t>In fields where they lay keeping their sheep</a:t>
            </a:r>
          </a:p>
          <a:p>
            <a:pPr algn="ctr"/>
            <a:r>
              <a:rPr lang="en-CA" sz="3000"/>
              <a:t>On a cold winter's night that was so deep.</a:t>
            </a:r>
          </a:p>
          <a:p>
            <a:pPr algn="ctr"/>
            <a:r>
              <a:rPr lang="en-CA" sz="3000"/>
              <a:t>Noel, Noel, Noel, Noel</a:t>
            </a:r>
          </a:p>
          <a:p>
            <a:pPr algn="ctr"/>
            <a:r>
              <a:rPr lang="en-CA" sz="3000"/>
              <a:t>Born is the King of Israel!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They looked up and saw a star</a:t>
            </a:r>
          </a:p>
          <a:p>
            <a:pPr algn="ctr"/>
            <a:r>
              <a:rPr lang="en-CA" sz="3000"/>
              <a:t>Shining in the East beyond them far</a:t>
            </a:r>
          </a:p>
          <a:p>
            <a:pPr algn="ctr"/>
            <a:r>
              <a:rPr lang="en-CA" sz="3000"/>
              <a:t>And to the earth it gave great light</a:t>
            </a:r>
          </a:p>
          <a:p>
            <a:pPr algn="ctr"/>
            <a:r>
              <a:rPr lang="en-CA" sz="3000"/>
              <a:t>And so it continued both day and night.</a:t>
            </a:r>
          </a:p>
          <a:p>
            <a:pPr algn="ctr"/>
            <a:r>
              <a:rPr lang="en-CA" sz="3000"/>
              <a:t>Noel, Noel, Noel, Noel</a:t>
            </a:r>
          </a:p>
          <a:p>
            <a:pPr algn="ctr"/>
            <a:r>
              <a:rPr lang="en-CA" sz="3000"/>
              <a:t>Born is the King of Israel!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49225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/>
              <a:t>And by the light of that same star</a:t>
            </a:r>
          </a:p>
          <a:p>
            <a:pPr algn="ctr"/>
            <a:r>
              <a:rPr lang="en-CA" sz="3000"/>
              <a:t>Three Wise men came from country far</a:t>
            </a:r>
          </a:p>
          <a:p>
            <a:pPr algn="ctr"/>
            <a:r>
              <a:rPr lang="en-CA" sz="3000"/>
              <a:t>To seek for a King was their intent</a:t>
            </a:r>
          </a:p>
          <a:p>
            <a:pPr algn="ctr"/>
            <a:r>
              <a:rPr lang="en-CA" sz="3000"/>
              <a:t>And to follow the star wherever it went.</a:t>
            </a:r>
          </a:p>
          <a:p>
            <a:pPr algn="ctr"/>
            <a:r>
              <a:rPr lang="en-CA" sz="3000"/>
              <a:t>Noel, Noel, Noel, Noel</a:t>
            </a:r>
          </a:p>
          <a:p>
            <a:pPr algn="ctr"/>
            <a:r>
              <a:rPr lang="en-CA" sz="3000"/>
              <a:t>Born is the King of Israel!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This star drew nigh to the northwest</a:t>
            </a:r>
          </a:p>
          <a:p>
            <a:pPr algn="ctr"/>
            <a:r>
              <a:rPr lang="en-CA" sz="3000"/>
              <a:t>O'er Bethlehem it took its rest</a:t>
            </a:r>
          </a:p>
          <a:p>
            <a:pPr algn="ctr"/>
            <a:r>
              <a:rPr lang="en-CA" sz="3000"/>
              <a:t>And there it did both Pause and stay</a:t>
            </a:r>
          </a:p>
          <a:p>
            <a:pPr algn="ctr"/>
            <a:r>
              <a:rPr lang="en-CA" sz="3000"/>
              <a:t>Right o'er the place where Jesus lay.</a:t>
            </a:r>
          </a:p>
          <a:p>
            <a:pPr algn="ctr"/>
            <a:r>
              <a:rPr lang="en-CA" sz="3000"/>
              <a:t>Noel, Noel, Noel, Noel</a:t>
            </a:r>
          </a:p>
          <a:p>
            <a:pPr algn="ctr"/>
            <a:r>
              <a:rPr lang="en-CA" sz="3000"/>
              <a:t>Born is the King of Israel!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2/3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1809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149225"/>
            <a:ext cx="9899650" cy="7040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/>
              <a:t>Then entered in those Wise men three</a:t>
            </a:r>
          </a:p>
          <a:p>
            <a:pPr algn="ctr"/>
            <a:r>
              <a:rPr lang="en-CA" sz="3000"/>
              <a:t>Full reverently upon their knee</a:t>
            </a:r>
          </a:p>
          <a:p>
            <a:pPr algn="ctr"/>
            <a:r>
              <a:rPr lang="en-CA" sz="3000"/>
              <a:t>And offered there in His presence</a:t>
            </a:r>
          </a:p>
          <a:p>
            <a:pPr algn="ctr"/>
            <a:r>
              <a:rPr lang="en-CA" sz="3000"/>
              <a:t>Their gold and myrrh and frankincense.</a:t>
            </a:r>
          </a:p>
          <a:p>
            <a:pPr algn="ctr"/>
            <a:r>
              <a:rPr lang="en-CA" sz="3000"/>
              <a:t>Noel, Noel, Noel, Noel</a:t>
            </a:r>
          </a:p>
          <a:p>
            <a:pPr algn="ctr"/>
            <a:r>
              <a:rPr lang="en-CA" sz="3000"/>
              <a:t>Born is the King of Israel! </a:t>
            </a:r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endParaRPr lang="en-CA" sz="3000"/>
          </a:p>
          <a:p>
            <a:pPr algn="ctr"/>
            <a:r>
              <a:rPr lang="en-CA" sz="3000"/>
              <a:t>3/3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238</Words>
  <Application>Microsoft Office PowerPoint</Application>
  <PresentationFormat>Custom</PresentationFormat>
  <Paragraphs>54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4</cp:revision>
  <cp:lastPrinted>1601-01-01T00:00:00Z</cp:lastPrinted>
  <dcterms:created xsi:type="dcterms:W3CDTF">2008-04-28T21:59:15Z</dcterms:created>
  <dcterms:modified xsi:type="dcterms:W3CDTF">2013-12-14T16:21:49Z</dcterms:modified>
</cp:coreProperties>
</file>