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6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4ECD9FBA-0884-E74E-A348-5F231FC9A1D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1884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5D227A-8477-FA4C-BD7B-ED9A605E4123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07B0A3-4ADE-F745-B3AF-E4F0D7BC1AC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7533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BBE263-CA4D-EC4C-BAA7-A25F6292B5F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017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14B5AD-C22E-B749-AC43-B75BC103D80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9132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05ECCCC4-EE1F-0D43-BE68-F955289A491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072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B8915B-58C8-B049-8B52-C5CBE422345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670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2E33EA-3C38-B244-BD02-877AAA7876B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532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5D7AA82-8C73-7340-8A00-2B8E63FAE76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8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005019-EF98-8442-B1E8-D3F95B6FF7F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468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E1F069-ADFB-984E-85A2-EC8ADCD3DE4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530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C5CDCB-E715-C44A-A637-F49D957D588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921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78B5CE-5D77-F141-BEFF-48CC95C37D2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078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135405-213C-6946-8607-FD11E2D8662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592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DB9C1E6C-7A3E-3C48-B5C8-2A3C19913CE5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863600" y="179388"/>
            <a:ext cx="9359900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The Nails</a:t>
            </a:r>
          </a:p>
          <a:p>
            <a:pPr algn="ctr"/>
            <a:r>
              <a:rPr lang="en-CA" sz="3600"/>
              <a:t>The nails in your hands, the nail in your feet,</a:t>
            </a:r>
          </a:p>
          <a:p>
            <a:pPr algn="ctr"/>
            <a:r>
              <a:rPr lang="en-CA" sz="3600"/>
              <a:t>they tell me how much you love me</a:t>
            </a:r>
          </a:p>
          <a:p>
            <a:pPr algn="ctr"/>
            <a:r>
              <a:rPr lang="en-CA" sz="3600"/>
              <a:t>The thorns in your brow, they tell me how, </a:t>
            </a:r>
          </a:p>
          <a:p>
            <a:pPr algn="ctr"/>
            <a:r>
              <a:rPr lang="en-CA" sz="3600"/>
              <a:t>you bore so much pain to love me.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And when the heavens pass away,</a:t>
            </a:r>
          </a:p>
          <a:p>
            <a:pPr algn="ctr"/>
            <a:r>
              <a:rPr lang="en-CA" sz="3600"/>
              <a:t>all your scars will still remain,</a:t>
            </a:r>
          </a:p>
          <a:p>
            <a:pPr algn="ctr"/>
            <a:r>
              <a:rPr lang="en-CA" sz="3600"/>
              <a:t>and forever they will say, </a:t>
            </a:r>
          </a:p>
          <a:p>
            <a:pPr algn="ctr"/>
            <a:r>
              <a:rPr lang="en-CA" sz="3600"/>
              <a:t>how much you love me.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Forever my love, Forever my heart</a:t>
            </a:r>
          </a:p>
          <a:p>
            <a:pPr algn="ctr"/>
            <a:r>
              <a:rPr lang="en-CA" sz="3600"/>
              <a:t>Forever my life, it's yours, it's yours.</a:t>
            </a:r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91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9</cp:revision>
  <cp:lastPrinted>1601-01-01T00:00:00Z</cp:lastPrinted>
  <dcterms:created xsi:type="dcterms:W3CDTF">2008-04-26T18:24:32Z</dcterms:created>
  <dcterms:modified xsi:type="dcterms:W3CDTF">2014-10-15T19:51:16Z</dcterms:modified>
</cp:coreProperties>
</file>