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AFC3FBF9-C098-426A-BC89-9EAD6031BF6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56763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636B36E-B8A3-4F89-9FF7-289BC1D4798D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138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D325754-BDEF-4ACD-A6DB-BC86874A63E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8743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B551972-A340-4522-981C-55F73D2907A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5524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DD64F44-6E82-4471-9E00-0DA2178518A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1781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5B5FA78E-325D-4F76-BDCB-F7F9165F730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3600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060B1A9-DBB6-4331-B23A-D1DDAB5EA44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806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4638182-638D-4A12-99C5-BF3E4983C55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6330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0149E9C-7712-4F2E-B780-8D65F53AB6E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6325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B7F43D3-3EE5-40A4-9230-A8D19C3D4F4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2900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6EEACAA-FA68-4912-8F8F-D183D04ED5A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727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BE6913A-BC33-4161-A6CA-01D52FD15F0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2661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126E97-F1A1-4314-8035-9C75202B139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0407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466A832-62A5-41C9-8B9A-5295C0D635F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70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84C299CD-96A5-465A-B960-21907954BD13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0"/>
            <a:ext cx="9720262" cy="760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/>
              <a:t>The Trees of the Field</a:t>
            </a:r>
          </a:p>
          <a:p>
            <a:pPr algn="ctr"/>
            <a:r>
              <a:rPr lang="en-CA" sz="3600"/>
              <a:t> You shall go out with joy </a:t>
            </a:r>
          </a:p>
          <a:p>
            <a:pPr algn="ctr"/>
            <a:r>
              <a:rPr lang="en-CA" sz="3600"/>
              <a:t>and be led forth with peace</a:t>
            </a:r>
          </a:p>
          <a:p>
            <a:pPr algn="ctr"/>
            <a:r>
              <a:rPr lang="en-CA" sz="3600"/>
              <a:t>The mountains and the hills </a:t>
            </a:r>
          </a:p>
          <a:p>
            <a:pPr algn="ctr"/>
            <a:r>
              <a:rPr lang="en-CA" sz="3600"/>
              <a:t>will break forth before you</a:t>
            </a:r>
          </a:p>
          <a:p>
            <a:pPr algn="ctr"/>
            <a:r>
              <a:rPr lang="en-CA" sz="3600"/>
              <a:t>There'll be shouts of joy, </a:t>
            </a:r>
          </a:p>
          <a:p>
            <a:pPr algn="ctr"/>
            <a:r>
              <a:rPr lang="en-CA" sz="3600"/>
              <a:t>and all the trees of the field</a:t>
            </a:r>
          </a:p>
          <a:p>
            <a:pPr algn="ctr"/>
            <a:r>
              <a:rPr lang="en-CA" sz="3600"/>
              <a:t>Will clap, will clap their hands</a:t>
            </a:r>
          </a:p>
          <a:p>
            <a:pPr algn="ctr"/>
            <a:r>
              <a:rPr lang="en-CA" sz="3600"/>
              <a:t>And all the trees of the field </a:t>
            </a:r>
          </a:p>
          <a:p>
            <a:pPr algn="ctr"/>
            <a:r>
              <a:rPr lang="en-CA" sz="3600"/>
              <a:t>will clap their hands</a:t>
            </a:r>
          </a:p>
          <a:p>
            <a:pPr algn="ctr"/>
            <a:r>
              <a:rPr lang="en-CA" sz="3600"/>
              <a:t>The trees of the field will clap their hands</a:t>
            </a:r>
          </a:p>
          <a:p>
            <a:pPr algn="ctr"/>
            <a:r>
              <a:rPr lang="en-CA" sz="3600"/>
              <a:t>The trees of the field will clap their hands</a:t>
            </a:r>
          </a:p>
          <a:p>
            <a:pPr algn="ctr"/>
            <a:r>
              <a:rPr lang="en-CA" sz="3600"/>
              <a:t>While you go out with joy</a:t>
            </a:r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87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11</cp:revision>
  <cp:lastPrinted>1601-01-01T00:00:00Z</cp:lastPrinted>
  <dcterms:created xsi:type="dcterms:W3CDTF">2008-04-26T18:24:32Z</dcterms:created>
  <dcterms:modified xsi:type="dcterms:W3CDTF">2014-01-17T23:18:01Z</dcterms:modified>
</cp:coreProperties>
</file>