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3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C3484BD8-4F28-4D90-9BF2-14201E2EECF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0514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66E2E78-2F10-47E2-99BF-704A120EA6AB}" type="slidenum">
              <a:rPr lang="en-CA"/>
              <a:pPr/>
              <a:t>1</a:t>
            </a:fld>
            <a:endParaRPr lang="en-CA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51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D9F149E-C7B1-40FA-A058-1D1E5FBC0B7D}" type="slidenum">
              <a:rPr lang="en-CA"/>
              <a:pPr/>
              <a:t>2</a:t>
            </a:fld>
            <a:endParaRPr lang="en-CA"/>
          </a:p>
        </p:txBody>
      </p:sp>
      <p:sp>
        <p:nvSpPr>
          <p:cNvPr id="71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845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9AE76C9-BA38-4D37-A0E7-EACD44578469}" type="slidenum">
              <a:rPr lang="en-CA"/>
              <a:pPr/>
              <a:t>3</a:t>
            </a:fld>
            <a:endParaRPr lang="en-CA"/>
          </a:p>
        </p:txBody>
      </p:sp>
      <p:sp>
        <p:nvSpPr>
          <p:cNvPr id="81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515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2478560-EDB4-4EED-819C-91B513ACEF7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9105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7775358-6942-471E-9E5B-D4ABABA1842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0901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475439D-1DCF-4003-91F6-FB9379553E3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6785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56FFFCB2-85AD-4A90-83E6-A8673BEE1C4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197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B6B19C0-5E8A-4D58-BEFB-E862DD55FB2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705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6C0A539-91A5-4ACA-B951-F8107FA214D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6144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48B3937-613C-41BE-A847-969C51BEC9A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0925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48406B8-942E-4730-A25D-B593388C058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8415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886DDC4-C6DC-4A03-9D10-2A9193577B3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7679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31D6C0-8BDF-4B53-9230-449CF258F1B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6297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F0CC446-BAC9-4761-BAAB-DC543861C28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08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64760E1-6E09-4256-8E0D-56DD722C8AF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1137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C740DE89-A273-462C-B388-3988D7BC6967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29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146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000" u="sng"/>
              <a:t>There is a fountain filled with blood</a:t>
            </a:r>
          </a:p>
          <a:p>
            <a:pPr algn="ctr"/>
            <a:r>
              <a:rPr lang="en-CA" sz="3000"/>
              <a:t>There is a fountain filled with blood </a:t>
            </a:r>
          </a:p>
          <a:p>
            <a:pPr algn="ctr"/>
            <a:r>
              <a:rPr lang="en-CA" sz="3000"/>
              <a:t>drawn from Emmanuel’s veins;</a:t>
            </a:r>
          </a:p>
          <a:p>
            <a:pPr algn="ctr"/>
            <a:r>
              <a:rPr lang="en-CA" sz="3000"/>
              <a:t>And sinners plunged beneath that flood </a:t>
            </a:r>
          </a:p>
          <a:p>
            <a:pPr algn="ctr"/>
            <a:r>
              <a:rPr lang="en-CA" sz="3000"/>
              <a:t>lose all their guilty stains.</a:t>
            </a:r>
          </a:p>
          <a:p>
            <a:pPr algn="ctr"/>
            <a:r>
              <a:rPr lang="en-CA" sz="3000"/>
              <a:t>Lose all their guilty stains, lose all their guilty stains;</a:t>
            </a:r>
          </a:p>
          <a:p>
            <a:pPr algn="ctr"/>
            <a:r>
              <a:rPr lang="en-CA" sz="3000"/>
              <a:t>And sinners plunged beneath that flood </a:t>
            </a:r>
          </a:p>
          <a:p>
            <a:pPr algn="ctr"/>
            <a:r>
              <a:rPr lang="en-CA" sz="3000"/>
              <a:t>lose all their guilty stains.</a:t>
            </a:r>
          </a:p>
          <a:p>
            <a:pPr algn="ctr"/>
            <a:endParaRPr lang="en-CA" sz="3000"/>
          </a:p>
          <a:p>
            <a:pPr algn="ctr"/>
            <a:r>
              <a:rPr lang="en-CA" sz="3000"/>
              <a:t>The dying thief rejoiced to see </a:t>
            </a:r>
          </a:p>
          <a:p>
            <a:pPr algn="ctr"/>
            <a:r>
              <a:rPr lang="en-CA" sz="3000"/>
              <a:t>that fountain in his day;</a:t>
            </a:r>
          </a:p>
          <a:p>
            <a:pPr algn="ctr"/>
            <a:r>
              <a:rPr lang="en-CA" sz="3000"/>
              <a:t>And there have I, though vile as he, </a:t>
            </a:r>
          </a:p>
          <a:p>
            <a:pPr algn="ctr"/>
            <a:r>
              <a:rPr lang="en-CA" sz="3000"/>
              <a:t>washed all my sins away.</a:t>
            </a:r>
          </a:p>
          <a:p>
            <a:pPr algn="ctr"/>
            <a:r>
              <a:rPr lang="en-CA" sz="3000"/>
              <a:t>Washed all my sins away, washed all my sins away;</a:t>
            </a:r>
          </a:p>
          <a:p>
            <a:pPr algn="ctr"/>
            <a:r>
              <a:rPr lang="en-CA" sz="3000"/>
              <a:t>And there have I, though vile as he, </a:t>
            </a:r>
          </a:p>
          <a:p>
            <a:pPr algn="ctr"/>
            <a:r>
              <a:rPr lang="en-CA" sz="3000"/>
              <a:t>washed all my sins away.</a:t>
            </a:r>
          </a:p>
          <a:p>
            <a:pPr algn="ctr"/>
            <a:r>
              <a:rPr lang="en-CA" sz="3000"/>
              <a:t>1/3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86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146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000"/>
              <a:t>Dear dying Lamb, Thy precious blood </a:t>
            </a:r>
          </a:p>
          <a:p>
            <a:pPr algn="ctr"/>
            <a:r>
              <a:rPr lang="en-CA" sz="3000"/>
              <a:t>shall never lose its power</a:t>
            </a:r>
          </a:p>
          <a:p>
            <a:pPr algn="ctr"/>
            <a:r>
              <a:rPr lang="en-CA" sz="3000"/>
              <a:t>Till all the ransomed church of God be saved, </a:t>
            </a:r>
          </a:p>
          <a:p>
            <a:pPr algn="ctr"/>
            <a:r>
              <a:rPr lang="en-CA" sz="3000"/>
              <a:t>to sin no more.</a:t>
            </a:r>
          </a:p>
          <a:p>
            <a:pPr algn="ctr"/>
            <a:r>
              <a:rPr lang="en-CA" sz="3000"/>
              <a:t>Be saved, to sin no more, be saved, to sin no more;</a:t>
            </a:r>
          </a:p>
          <a:p>
            <a:pPr algn="ctr"/>
            <a:r>
              <a:rPr lang="en-CA" sz="3000"/>
              <a:t>Till all the ransomed church of God be saved, </a:t>
            </a:r>
          </a:p>
          <a:p>
            <a:pPr algn="ctr"/>
            <a:r>
              <a:rPr lang="en-CA" sz="3000"/>
              <a:t>to sin no more.</a:t>
            </a:r>
          </a:p>
          <a:p>
            <a:pPr algn="ctr"/>
            <a:endParaRPr lang="en-CA" sz="3000"/>
          </a:p>
          <a:p>
            <a:pPr algn="ctr"/>
            <a:r>
              <a:rPr lang="en-CA" sz="3000"/>
              <a:t>E’er since, by faith, I saw the stream </a:t>
            </a:r>
          </a:p>
          <a:p>
            <a:pPr algn="ctr"/>
            <a:r>
              <a:rPr lang="en-CA" sz="3000"/>
              <a:t>Thy flowing wounds supply,</a:t>
            </a:r>
          </a:p>
          <a:p>
            <a:pPr algn="ctr"/>
            <a:r>
              <a:rPr lang="en-CA" sz="3000"/>
              <a:t>Redeeming love has been my theme, </a:t>
            </a:r>
          </a:p>
          <a:p>
            <a:pPr algn="ctr"/>
            <a:r>
              <a:rPr lang="en-CA" sz="3000"/>
              <a:t>and shall be till I die.</a:t>
            </a:r>
          </a:p>
          <a:p>
            <a:pPr algn="ctr"/>
            <a:r>
              <a:rPr lang="en-CA" sz="3000"/>
              <a:t>And shall be till I die, and shall be till I die;</a:t>
            </a:r>
          </a:p>
          <a:p>
            <a:pPr algn="ctr"/>
            <a:r>
              <a:rPr lang="en-CA" sz="3000"/>
              <a:t>Redeeming love has been my theme, </a:t>
            </a:r>
          </a:p>
          <a:p>
            <a:pPr algn="ctr"/>
            <a:r>
              <a:rPr lang="en-CA" sz="3000"/>
              <a:t>and shall be till I die.</a:t>
            </a:r>
          </a:p>
          <a:p>
            <a:pPr algn="ctr"/>
            <a:r>
              <a:rPr lang="en-CA" sz="3000"/>
              <a:t>2/3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146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endParaRPr lang="en-CA" sz="3000"/>
          </a:p>
          <a:p>
            <a:pPr algn="ctr"/>
            <a:endParaRPr lang="en-CA" sz="3000"/>
          </a:p>
          <a:p>
            <a:pPr algn="ctr"/>
            <a:r>
              <a:rPr lang="en-CA" sz="3000"/>
              <a:t>Then in a nobler, sweeter song, </a:t>
            </a:r>
          </a:p>
          <a:p>
            <a:pPr algn="ctr"/>
            <a:r>
              <a:rPr lang="en-CA" sz="3000"/>
              <a:t>I’ll sing Thy power to save,</a:t>
            </a:r>
          </a:p>
          <a:p>
            <a:pPr algn="ctr"/>
            <a:r>
              <a:rPr lang="en-CA" sz="3000"/>
              <a:t>When this poor lisping, stammering tongue </a:t>
            </a:r>
          </a:p>
          <a:p>
            <a:pPr algn="ctr"/>
            <a:r>
              <a:rPr lang="en-CA" sz="3000"/>
              <a:t>lies silent in the grave.</a:t>
            </a:r>
          </a:p>
          <a:p>
            <a:pPr algn="ctr"/>
            <a:r>
              <a:rPr lang="en-CA" sz="3000"/>
              <a:t>Lies silent in the grave, lies silent in the grave;</a:t>
            </a:r>
          </a:p>
          <a:p>
            <a:pPr algn="ctr"/>
            <a:r>
              <a:rPr lang="en-CA" sz="3000"/>
              <a:t>When this poor lisping, stammering tongue </a:t>
            </a:r>
          </a:p>
          <a:p>
            <a:pPr algn="ctr"/>
            <a:r>
              <a:rPr lang="en-CA" sz="3000"/>
              <a:t>lies silent in the grave.</a:t>
            </a:r>
          </a:p>
          <a:p>
            <a:pPr algn="ctr"/>
            <a:r>
              <a:rPr lang="en-CA" sz="3000"/>
              <a:t>3/3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287</Words>
  <Application>Microsoft Office PowerPoint</Application>
  <PresentationFormat>Custom</PresentationFormat>
  <Paragraphs>47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9</cp:revision>
  <cp:lastPrinted>1601-01-01T00:00:00Z</cp:lastPrinted>
  <dcterms:created xsi:type="dcterms:W3CDTF">2008-04-26T18:24:32Z</dcterms:created>
  <dcterms:modified xsi:type="dcterms:W3CDTF">2014-02-09T02:56:34Z</dcterms:modified>
</cp:coreProperties>
</file>