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6C3542D-CF62-4F2E-B138-3C28E3EE9B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92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96C912-E50B-400C-BF89-2A45A922167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CA4506-2833-4BBF-80C6-04A8C5B915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68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8135C0-5589-4A52-B887-8067AFABE2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1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AB4BB0-3C0C-4600-9EEC-1BF941B2EC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11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0892E30-41E8-40B6-858E-58EE9B6694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09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D12B51-18E8-4476-BCF2-02B6821D8F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78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3433AA-4B58-40B0-97CF-45FC0BBAB8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77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24555D-CDB8-4D3A-B1F3-5918954EAC1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4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EF1E3E-C428-48AA-BD22-173E2198419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16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74945D-5CBB-40A4-8989-261D3B024E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75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BBEC8F-36EF-4F4B-8BF1-A9F5E69FB1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28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51C44-1C14-464C-BB7E-5C9BB529C6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161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60F05C-BE66-4207-B6D1-CF360D55BF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85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B954F19-435B-4966-951B-74588003002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31763"/>
            <a:ext cx="9720262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400" u="sng"/>
              <a:t>There's Something About that Name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Jesus, Jesus, Jesus</a:t>
            </a:r>
          </a:p>
          <a:p>
            <a:pPr algn="ctr"/>
            <a:r>
              <a:rPr lang="en-CA" sz="3400"/>
              <a:t>There's just something about that name</a:t>
            </a:r>
          </a:p>
          <a:p>
            <a:pPr algn="ctr"/>
            <a:r>
              <a:rPr lang="en-CA" sz="3400"/>
              <a:t>Master, Saviour, Jesus</a:t>
            </a:r>
          </a:p>
          <a:p>
            <a:pPr algn="ctr"/>
            <a:r>
              <a:rPr lang="en-CA" sz="3400"/>
              <a:t>Like the fragrance after the rain</a:t>
            </a:r>
          </a:p>
          <a:p>
            <a:pPr algn="ctr"/>
            <a:r>
              <a:rPr lang="en-CA" sz="3400"/>
              <a:t>Jesus, Jesus, Jesus</a:t>
            </a:r>
          </a:p>
          <a:p>
            <a:pPr algn="ctr"/>
            <a:r>
              <a:rPr lang="en-CA" sz="3400"/>
              <a:t>Let all Heaven and Earth proclaim</a:t>
            </a:r>
          </a:p>
          <a:p>
            <a:pPr algn="ctr"/>
            <a:r>
              <a:rPr lang="en-CA" sz="3400"/>
              <a:t>Kings and kingdoms</a:t>
            </a:r>
          </a:p>
          <a:p>
            <a:pPr algn="ctr"/>
            <a:r>
              <a:rPr lang="en-CA" sz="3400"/>
              <a:t>Will all pass away</a:t>
            </a:r>
          </a:p>
          <a:p>
            <a:pPr algn="ctr"/>
            <a:r>
              <a:rPr lang="en-CA" sz="3400"/>
              <a:t>But there's something about that Name.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2008-04-26T23:47:17Z</dcterms:created>
  <dcterms:modified xsi:type="dcterms:W3CDTF">2014-02-09T02:57:04Z</dcterms:modified>
</cp:coreProperties>
</file>