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F7E88BB-EAF8-42C7-98C1-6BBCF25D7E6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1352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F148A7-B13C-47FF-A3AE-F2FFDE793BF5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454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47AD91-A1F2-4164-B4E4-4EDF1072090C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83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E9A1FA-612E-4C22-88BB-D754E9D85A32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35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4390B1-67A7-4082-A27F-AB66D17F5F4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346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B8DD40-E1E5-4FDD-A4DE-E41720411E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1525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8A870E-698F-4A94-96D1-956F12F40BA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13074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C689D82-912F-4AD2-ADB0-7643791AB36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5604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F8EF65-67E7-4A7C-AA35-EA5AA54FF4B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382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6FF00E-F51A-410A-96C5-941C5212D56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7439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A03F7A-F33C-43B0-A703-21818BE8D9D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5962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06C0B8-97A8-41C0-B489-5882E5E1DC7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205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98E246-5541-4A46-B4E1-B7AD234FA08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6934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2A064D-9E6A-40A9-B866-D64C78B0ACF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8331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91619A-C479-4CAE-BF66-C3C3C01AC48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5503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E06959-1410-49FB-B143-E02378227FF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6402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F163F20-F8F6-4C2E-A231-39662F7149D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To God be the Glory</a:t>
            </a:r>
          </a:p>
          <a:p>
            <a:pPr algn="ctr"/>
            <a:r>
              <a:rPr lang="en-CA" altLang="en-US" sz="3600"/>
              <a:t>To God be the glory, great things He hath done;</a:t>
            </a:r>
          </a:p>
          <a:p>
            <a:pPr algn="ctr"/>
            <a:r>
              <a:rPr lang="en-CA" altLang="en-US" sz="3600"/>
              <a:t>So loved He the world that He gave us His Son,</a:t>
            </a:r>
          </a:p>
          <a:p>
            <a:pPr algn="ctr"/>
            <a:r>
              <a:rPr lang="en-CA" altLang="en-US" sz="3600"/>
              <a:t>Who yielded His life, an atonement for sin,</a:t>
            </a:r>
          </a:p>
          <a:p>
            <a:pPr algn="ctr"/>
            <a:r>
              <a:rPr lang="en-CA" altLang="en-US" sz="3600"/>
              <a:t>And opened the lifegate, that all may go in.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Praise the Lord, praise the Lord,</a:t>
            </a:r>
          </a:p>
          <a:p>
            <a:pPr algn="ctr"/>
            <a:r>
              <a:rPr lang="en-CA" altLang="en-US" sz="3600"/>
              <a:t>Let the earth hear His voice!</a:t>
            </a:r>
          </a:p>
          <a:p>
            <a:pPr algn="ctr"/>
            <a:r>
              <a:rPr lang="en-CA" altLang="en-US" sz="3600"/>
              <a:t>Praise the Lord, praise the Lord,</a:t>
            </a:r>
          </a:p>
          <a:p>
            <a:pPr algn="ctr"/>
            <a:r>
              <a:rPr lang="en-CA" altLang="en-US" sz="3600"/>
              <a:t>Let the people rejoice!</a:t>
            </a:r>
          </a:p>
          <a:p>
            <a:pPr algn="ctr"/>
            <a:r>
              <a:rPr lang="en-CA" altLang="en-US" sz="3600"/>
              <a:t>O come to the Father, through Jesus the Son,</a:t>
            </a:r>
          </a:p>
          <a:p>
            <a:pPr algn="ctr"/>
            <a:r>
              <a:rPr lang="en-CA" altLang="en-US" sz="3600"/>
              <a:t>And give Him the glory, great things He hath done!</a:t>
            </a:r>
          </a:p>
          <a:p>
            <a:pPr algn="ctr"/>
            <a:r>
              <a:rPr lang="en-CA" altLang="en-US" sz="3600"/>
              <a:t>1/3</a:t>
            </a:r>
          </a:p>
          <a:p>
            <a:pPr algn="ctr"/>
            <a:r>
              <a:rPr lang="en-CA" altLang="en-US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9899650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endParaRPr lang="en-CA" altLang="en-US" sz="2600" u="sng"/>
          </a:p>
          <a:p>
            <a:pPr algn="ctr"/>
            <a:r>
              <a:rPr lang="en-CA" altLang="en-US" sz="3600"/>
              <a:t>O perfect redemption, the purchase of blood,</a:t>
            </a:r>
          </a:p>
          <a:p>
            <a:pPr algn="ctr"/>
            <a:r>
              <a:rPr lang="en-CA" altLang="en-US" sz="3600"/>
              <a:t>To every believer, the promise of God;</a:t>
            </a:r>
          </a:p>
          <a:p>
            <a:pPr algn="ctr"/>
            <a:r>
              <a:rPr lang="en-CA" altLang="en-US" sz="3600"/>
              <a:t>The vilest offender who truly believes,</a:t>
            </a:r>
          </a:p>
          <a:p>
            <a:pPr algn="ctr"/>
            <a:r>
              <a:rPr lang="en-CA" altLang="en-US" sz="3600"/>
              <a:t>That moment from Jesus a pardon receives.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Praise the Lord, praise the Lord,</a:t>
            </a:r>
          </a:p>
          <a:p>
            <a:pPr algn="ctr"/>
            <a:r>
              <a:rPr lang="en-CA" altLang="en-US" sz="3600"/>
              <a:t>Let the earth hear His voice!</a:t>
            </a:r>
          </a:p>
          <a:p>
            <a:pPr algn="ctr"/>
            <a:r>
              <a:rPr lang="en-CA" altLang="en-US" sz="3600"/>
              <a:t>Praise the Lord, praise the Lord,</a:t>
            </a:r>
          </a:p>
          <a:p>
            <a:pPr algn="ctr"/>
            <a:r>
              <a:rPr lang="en-CA" altLang="en-US" sz="3600"/>
              <a:t>Let the people rejoice!</a:t>
            </a:r>
          </a:p>
          <a:p>
            <a:pPr algn="ctr"/>
            <a:r>
              <a:rPr lang="en-CA" altLang="en-US" sz="3600"/>
              <a:t>O come to the Father, through Jesus the Son,</a:t>
            </a:r>
          </a:p>
          <a:p>
            <a:pPr algn="ctr"/>
            <a:r>
              <a:rPr lang="en-CA" altLang="en-US" sz="3600"/>
              <a:t>And give Him the glory, great things He hath done!</a:t>
            </a:r>
          </a:p>
          <a:p>
            <a:pPr algn="ctr"/>
            <a:r>
              <a:rPr lang="en-CA" altLang="en-US" sz="3600"/>
              <a:t>2/3</a:t>
            </a:r>
          </a:p>
          <a:p>
            <a:pPr algn="ctr"/>
            <a:endParaRPr lang="en-CA" altLang="en-US" sz="1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Great things He hath taught us, great things He hath done,</a:t>
            </a:r>
          </a:p>
          <a:p>
            <a:pPr algn="ctr"/>
            <a:r>
              <a:rPr lang="en-CA" altLang="en-US" sz="3600"/>
              <a:t>And great our rejoicing through Jesus the Son;</a:t>
            </a:r>
          </a:p>
          <a:p>
            <a:pPr algn="ctr"/>
            <a:r>
              <a:rPr lang="en-CA" altLang="en-US" sz="3600"/>
              <a:t>But purer, and higher, and greater will be</a:t>
            </a:r>
          </a:p>
          <a:p>
            <a:pPr algn="ctr"/>
            <a:r>
              <a:rPr lang="en-CA" altLang="en-US" sz="3600"/>
              <a:t>Our wonder, our transport, when Jesus we see!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Praise the Lord, praise the Lord,</a:t>
            </a:r>
          </a:p>
          <a:p>
            <a:pPr algn="ctr"/>
            <a:r>
              <a:rPr lang="en-CA" altLang="en-US" sz="3600"/>
              <a:t>Let the earth hear His voice!</a:t>
            </a:r>
          </a:p>
          <a:p>
            <a:pPr algn="ctr"/>
            <a:r>
              <a:rPr lang="en-CA" altLang="en-US" sz="3600"/>
              <a:t>Praise the Lord, praise the Lord,</a:t>
            </a:r>
          </a:p>
          <a:p>
            <a:pPr algn="ctr"/>
            <a:r>
              <a:rPr lang="en-CA" altLang="en-US" sz="3600"/>
              <a:t>Let the people rejoice!</a:t>
            </a:r>
          </a:p>
          <a:p>
            <a:pPr algn="ctr"/>
            <a:r>
              <a:rPr lang="en-CA" altLang="en-US" sz="3600"/>
              <a:t>O come to the Father, through Jesus the Son,</a:t>
            </a:r>
          </a:p>
          <a:p>
            <a:pPr algn="ctr"/>
            <a:r>
              <a:rPr lang="en-CA" altLang="en-US" sz="3600"/>
              <a:t>And give Him the glory, great things He hath done!</a:t>
            </a:r>
          </a:p>
          <a:p>
            <a:pPr algn="ctr"/>
            <a:r>
              <a:rPr lang="en-CA" altLang="en-US" sz="3600"/>
              <a:t>3/3</a:t>
            </a:r>
          </a:p>
          <a:p>
            <a:pPr algn="ctr"/>
            <a:endParaRPr lang="en-CA" altLang="en-US" sz="1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287</Words>
  <Application>Microsoft Office PowerPoint</Application>
  <PresentationFormat>Custom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2008-04-26T00:41:02Z</dcterms:created>
  <dcterms:modified xsi:type="dcterms:W3CDTF">2014-07-26T17:22:30Z</dcterms:modified>
</cp:coreProperties>
</file>