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1B4EFE3-A90B-C44A-BB97-453101BAB75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1081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5E981A-EDDA-F545-81C8-9378B5A38C7E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6624C5-A65C-B446-94A6-4C8E35EE5A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62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1C2797-E008-7E46-9F0F-725BF79F5A8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224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23E717-51FA-4746-91EC-2A2F840275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7105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7275046-803D-2A46-9329-6D4124A1A6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338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D151F0-1964-A140-B290-D31208974C3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637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2A040C-835B-A34E-B634-4F976C641B1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869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93DD2E-57B0-B142-B196-9980C6EDB67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23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10542D-B82D-1344-A39E-FBA7F7EFE9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735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02785F-6C62-2648-AC33-AF2CEAFFDF4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624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E23884-35E1-4449-A369-366015F301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966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E0A0DF-1008-EC41-A903-6339FDE74B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00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D7BCA8-D6BC-E24A-AB28-D0360DBFAE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439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8892829-75AD-9D44-8A1C-891D4277273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9359900" cy="691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>
                <a:cs typeface="TimesNewRoman" charset="0"/>
              </a:rPr>
              <a:t>We bring the sacrifice of praise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We bring the sacrifice of praise</a:t>
            </a:r>
          </a:p>
          <a:p>
            <a:pPr algn="ctr"/>
            <a:r>
              <a:rPr lang="en-CA" sz="3600">
                <a:cs typeface="TimesNewRoman" charset="0"/>
              </a:rPr>
              <a:t>Into the house of the Lord</a:t>
            </a:r>
          </a:p>
          <a:p>
            <a:pPr algn="ctr"/>
            <a:r>
              <a:rPr lang="en-CA" sz="3600">
                <a:cs typeface="TimesNewRoman" charset="0"/>
              </a:rPr>
              <a:t>We bring the sacrifice of praise</a:t>
            </a:r>
          </a:p>
          <a:p>
            <a:pPr algn="ctr"/>
            <a:r>
              <a:rPr lang="en-CA" sz="3600">
                <a:cs typeface="TimesNewRoman" charset="0"/>
              </a:rPr>
              <a:t>Into the house of the Lord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And we offer up to You</a:t>
            </a:r>
          </a:p>
          <a:p>
            <a:pPr algn="ctr"/>
            <a:r>
              <a:rPr lang="en-CA" sz="3600">
                <a:cs typeface="TimesNewRoman" charset="0"/>
              </a:rPr>
              <a:t>The sacrifices of thanksgiving</a:t>
            </a:r>
          </a:p>
          <a:p>
            <a:pPr algn="ctr"/>
            <a:r>
              <a:rPr lang="en-CA" sz="3600">
                <a:cs typeface="TimesNewRoman" charset="0"/>
              </a:rPr>
              <a:t>And we offer up to You</a:t>
            </a:r>
          </a:p>
          <a:p>
            <a:pPr algn="ctr"/>
            <a:r>
              <a:rPr lang="en-CA" sz="3600">
                <a:cs typeface="TimesNewRoman" charset="0"/>
              </a:rPr>
              <a:t>The sacrifices of joy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56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60</cp:revision>
  <cp:lastPrinted>1601-01-01T00:00:00Z</cp:lastPrinted>
  <dcterms:created xsi:type="dcterms:W3CDTF">2008-04-25T08:00:10Z</dcterms:created>
  <dcterms:modified xsi:type="dcterms:W3CDTF">2014-10-15T20:14:23Z</dcterms:modified>
</cp:coreProperties>
</file>