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FE5C570-3C09-A04B-9913-9D87D88BA2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517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481AC9-6181-4947-9265-3901F7FE306A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A7799D-FEAA-3443-9B53-54F3A19BD1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999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0710A2-2823-994C-A883-752540FF37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52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DA36FD-7E84-9F4E-A933-6A0E681F704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65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A3CAB87-DC6D-2342-B72C-2D19556495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4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B63E63-4066-7A42-B2FB-1981302B2A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955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05C161-5DAC-014D-A070-64B0EC0DF48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57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C7A98A-00E7-A548-BA36-BB2843ECD9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62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8687B5-2967-8B48-8E14-D9804720B1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402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341B1D-A33B-EF4C-935E-7E40B02C01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5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2677E1-C6D3-6A45-B3D5-2995AC3912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356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0D5B2C-7567-8E45-AA1B-446DA8D534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13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2E9194-2559-8F4F-9A4A-767CB9852DC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405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E9DF321-0A46-2249-86B5-1D038AC6D2A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099425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We Fall Down</a:t>
            </a:r>
          </a:p>
          <a:p>
            <a:pPr algn="ctr"/>
            <a:r>
              <a:rPr lang="en-CA" sz="3600"/>
              <a:t> </a:t>
            </a:r>
          </a:p>
          <a:p>
            <a:pPr algn="ctr"/>
            <a:r>
              <a:rPr lang="en-CA" sz="3600"/>
              <a:t>We fall down we lay our crowns</a:t>
            </a:r>
          </a:p>
          <a:p>
            <a:pPr algn="ctr"/>
            <a:r>
              <a:rPr lang="en-CA" sz="3600"/>
              <a:t>At the feet of Jesus</a:t>
            </a:r>
          </a:p>
          <a:p>
            <a:pPr algn="ctr"/>
            <a:r>
              <a:rPr lang="en-CA" sz="3600"/>
              <a:t>The greatness of Your Mercy and love</a:t>
            </a:r>
          </a:p>
          <a:p>
            <a:pPr algn="ctr"/>
            <a:r>
              <a:rPr lang="en-CA" sz="3600"/>
              <a:t>At the feet of Jesus</a:t>
            </a:r>
          </a:p>
          <a:p>
            <a:pPr algn="ctr"/>
            <a:r>
              <a:rPr lang="en-CA" sz="3600"/>
              <a:t>And we cry holy, holy, holy</a:t>
            </a:r>
          </a:p>
          <a:p>
            <a:pPr algn="ctr"/>
            <a:r>
              <a:rPr lang="en-CA" sz="3600"/>
              <a:t>And we cry holy, holy, holy</a:t>
            </a:r>
          </a:p>
          <a:p>
            <a:pPr algn="ctr"/>
            <a:r>
              <a:rPr lang="en-CA" sz="3600"/>
              <a:t>And we cry holy, holy, holy</a:t>
            </a:r>
          </a:p>
          <a:p>
            <a:pPr algn="ctr"/>
            <a:r>
              <a:rPr lang="en-CA" sz="3600"/>
              <a:t>Is the lamb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2014-10-15T20:16:29Z</dcterms:modified>
</cp:coreProperties>
</file>