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CB2B5EB-28E4-4AC1-92CE-586E3E28F1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184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C02FB4-DA84-4BD3-B305-8F9A299A703D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98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ACF211-6522-4229-89E4-69D97E7A1368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1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82A253-AC60-4C96-A6DA-92038FA5B126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2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8FBB1D-0B03-4F97-9851-BC86FE6523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857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E31EB2-5CC2-40FE-BF10-6B22A439D4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46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56A83C-5F15-455A-9ECD-D769F5DE65D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7949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3B19A4F-36D6-4057-ADBC-F26006CC945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326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5635B1-67D8-49A0-B2A8-33CBA3FF5E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49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409A01-49D5-45B1-8731-5E2B749C0E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305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601CCA-0511-47DA-B58C-0FED22CF949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377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DD0D626-35C9-4746-AF53-72298B2A81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11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808540-1C48-46B4-9B83-5EBA7C67626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60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DEA84F-7028-48F3-8D37-902674ABDB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542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F77350-C6D0-47E3-B075-049DD4B78E6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292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1207E6F-F54E-468F-9E49-39AEA3240B9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082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629DA24-BA0A-4952-B40F-08AFBD1FAF5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64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u="sng"/>
              <a:t>What Child is This</a:t>
            </a:r>
          </a:p>
          <a:p>
            <a:pPr algn="ctr"/>
            <a:r>
              <a:rPr lang="en-CA" sz="3200"/>
              <a:t>What child is this, who, laid to rest,</a:t>
            </a:r>
          </a:p>
          <a:p>
            <a:pPr algn="ctr"/>
            <a:r>
              <a:rPr lang="en-CA" sz="3200"/>
              <a:t>On Mary's lap is sleeping?</a:t>
            </a:r>
          </a:p>
          <a:p>
            <a:pPr algn="ctr"/>
            <a:r>
              <a:rPr lang="en-CA" sz="3200"/>
              <a:t>Whom angels greet with anthems sweet,</a:t>
            </a:r>
          </a:p>
          <a:p>
            <a:pPr algn="ctr"/>
            <a:r>
              <a:rPr lang="en-CA" sz="3200"/>
              <a:t>While shepherds watch are keeping?</a:t>
            </a:r>
          </a:p>
          <a:p>
            <a:pPr algn="ctr"/>
            <a:r>
              <a:rPr lang="en-CA" sz="3200"/>
              <a:t>This, this is Christ the King,</a:t>
            </a:r>
          </a:p>
          <a:p>
            <a:pPr algn="ctr"/>
            <a:r>
              <a:rPr lang="en-CA" sz="3200"/>
              <a:t>Whom shepherds guard and angels sing:</a:t>
            </a:r>
          </a:p>
          <a:p>
            <a:pPr algn="ctr"/>
            <a:r>
              <a:rPr lang="en-CA" sz="3200"/>
              <a:t>Haste, haste to bring him laud,</a:t>
            </a:r>
          </a:p>
          <a:p>
            <a:pPr algn="ctr"/>
            <a:r>
              <a:rPr lang="en-CA" sz="3200"/>
              <a:t>The babe, the son of Mary.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18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Why lies He in such mean estate</a:t>
            </a:r>
          </a:p>
          <a:p>
            <a:pPr algn="ctr"/>
            <a:r>
              <a:rPr lang="en-CA" sz="3200"/>
              <a:t>Where ox and ass are feeding?</a:t>
            </a:r>
          </a:p>
          <a:p>
            <a:pPr algn="ctr"/>
            <a:r>
              <a:rPr lang="en-CA" sz="3200"/>
              <a:t>Good Christian, fear: for sinners here,</a:t>
            </a:r>
          </a:p>
          <a:p>
            <a:pPr algn="ctr"/>
            <a:r>
              <a:rPr lang="en-CA" sz="3200"/>
              <a:t>The silent Word is pleading.</a:t>
            </a:r>
          </a:p>
          <a:p>
            <a:pPr algn="ctr"/>
            <a:r>
              <a:rPr lang="en-CA" sz="3200"/>
              <a:t>Nails, spear, shall pierce Him through,</a:t>
            </a:r>
          </a:p>
          <a:p>
            <a:pPr algn="ctr"/>
            <a:r>
              <a:rPr lang="en-CA" sz="3200"/>
              <a:t>The Cross be borne, for me, for you.</a:t>
            </a:r>
          </a:p>
          <a:p>
            <a:pPr algn="ctr"/>
            <a:r>
              <a:rPr lang="en-CA" sz="3200"/>
              <a:t>Hail, hail, the Word made flesh,</a:t>
            </a:r>
          </a:p>
          <a:p>
            <a:pPr algn="ctr"/>
            <a:r>
              <a:rPr lang="en-CA" sz="3200"/>
              <a:t>The Babe, the Son of Mary!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18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So bring Him incense, gold and myrrh;</a:t>
            </a:r>
          </a:p>
          <a:p>
            <a:pPr algn="ctr"/>
            <a:r>
              <a:rPr lang="en-CA" sz="3200"/>
              <a:t>Come peasant, king, to own Him.</a:t>
            </a:r>
          </a:p>
          <a:p>
            <a:pPr algn="ctr"/>
            <a:r>
              <a:rPr lang="en-CA" sz="3200"/>
              <a:t>The King of Kings salvation brings;</a:t>
            </a:r>
          </a:p>
          <a:p>
            <a:pPr algn="ctr"/>
            <a:r>
              <a:rPr lang="en-CA" sz="3200"/>
              <a:t>Let loving hearts enthrone Him.</a:t>
            </a:r>
          </a:p>
          <a:p>
            <a:pPr algn="ctr"/>
            <a:r>
              <a:rPr lang="en-CA" sz="3200"/>
              <a:t>Raise, raise, the song on high,</a:t>
            </a:r>
          </a:p>
          <a:p>
            <a:pPr algn="ctr"/>
            <a:r>
              <a:rPr lang="en-CA" sz="3200"/>
              <a:t>The Virgin sings her lullaby:</a:t>
            </a:r>
          </a:p>
          <a:p>
            <a:pPr algn="ctr"/>
            <a:r>
              <a:rPr lang="en-CA" sz="3200"/>
              <a:t>Joy, joy, for Christ is born,</a:t>
            </a:r>
          </a:p>
          <a:p>
            <a:pPr algn="ctr"/>
            <a:r>
              <a:rPr lang="en-CA" sz="3200"/>
              <a:t>The Babe, the Son of Mary!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206</Words>
  <Application>Microsoft Office PowerPoint</Application>
  <PresentationFormat>Custom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13</cp:revision>
  <cp:lastPrinted>1601-01-01T00:00:00Z</cp:lastPrinted>
  <dcterms:created xsi:type="dcterms:W3CDTF">2008-04-26T18:24:32Z</dcterms:created>
  <dcterms:modified xsi:type="dcterms:W3CDTF">2013-12-07T03:37:03Z</dcterms:modified>
</cp:coreProperties>
</file>