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53" d="100"/>
          <a:sy n="53" d="100"/>
        </p:scale>
        <p:origin x="10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7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6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05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66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2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16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51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8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2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8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01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5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/>
          <p:nvPr/>
        </p:nvSpPr>
        <p:spPr>
          <a:xfrm>
            <a:off x="0" y="15021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u="sng" dirty="0"/>
              <a:t>Whispering </a:t>
            </a:r>
            <a:r>
              <a:rPr lang="en-US" sz="3200" u="sng" dirty="0" smtClean="0"/>
              <a:t>Hope</a:t>
            </a:r>
            <a:endParaRPr lang="en-US" sz="3200" dirty="0"/>
          </a:p>
          <a:p>
            <a:pPr algn="ctr"/>
            <a:r>
              <a:rPr lang="en-US" sz="3200" dirty="0"/>
              <a:t>1.Soft as the voice of an angel,</a:t>
            </a:r>
          </a:p>
          <a:p>
            <a:pPr algn="ctr"/>
            <a:r>
              <a:rPr lang="en-US" sz="3200" dirty="0"/>
              <a:t>Breathing a lesson unheard.</a:t>
            </a:r>
          </a:p>
          <a:p>
            <a:pPr algn="ctr"/>
            <a:r>
              <a:rPr lang="en-US" sz="3200" dirty="0"/>
              <a:t>Hope with a gentle persuasion</a:t>
            </a:r>
          </a:p>
          <a:p>
            <a:pPr algn="ctr"/>
            <a:r>
              <a:rPr lang="en-US" sz="3200" dirty="0"/>
              <a:t>Whispers her comforting word:</a:t>
            </a:r>
          </a:p>
          <a:p>
            <a:pPr algn="ctr"/>
            <a:r>
              <a:rPr lang="en-US" sz="3200" dirty="0"/>
              <a:t>Wait till the darkness is over,</a:t>
            </a:r>
          </a:p>
          <a:p>
            <a:pPr algn="ctr"/>
            <a:r>
              <a:rPr lang="en-US" sz="3200" dirty="0"/>
              <a:t>Wait till the tempest is done,</a:t>
            </a:r>
          </a:p>
          <a:p>
            <a:pPr algn="ctr"/>
            <a:r>
              <a:rPr lang="en-US" sz="3200" dirty="0"/>
              <a:t>Hope for the sunshine tomorrow, </a:t>
            </a:r>
            <a:endParaRPr lang="en-US" sz="3200" dirty="0" smtClean="0"/>
          </a:p>
          <a:p>
            <a:pPr algn="ctr"/>
            <a:r>
              <a:rPr lang="en-US" sz="3200" dirty="0" smtClean="0"/>
              <a:t>After </a:t>
            </a:r>
            <a:r>
              <a:rPr lang="en-US" sz="3200" dirty="0"/>
              <a:t>the shower is gone</a:t>
            </a:r>
            <a:r>
              <a:rPr lang="en-US" sz="3200" dirty="0" smtClean="0"/>
              <a:t>.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 </a:t>
            </a:r>
            <a:r>
              <a:rPr lang="en-US" sz="3200" dirty="0" smtClean="0"/>
              <a:t>Chorus</a:t>
            </a:r>
            <a:r>
              <a:rPr lang="en-US" sz="3200" dirty="0"/>
              <a:t>:  Whispering hope, </a:t>
            </a:r>
            <a:endParaRPr lang="en-US" sz="3200" dirty="0" smtClean="0"/>
          </a:p>
          <a:p>
            <a:pPr algn="ctr"/>
            <a:r>
              <a:rPr lang="en-US" sz="3200" dirty="0" smtClean="0"/>
              <a:t>O </a:t>
            </a:r>
            <a:r>
              <a:rPr lang="en-US" sz="3200" dirty="0"/>
              <a:t>how welcome they voice,</a:t>
            </a:r>
          </a:p>
          <a:p>
            <a:pPr algn="ctr"/>
            <a:r>
              <a:rPr lang="en-US" sz="3200" dirty="0"/>
              <a:t>Making my heart in its sorrow rejoice.</a:t>
            </a:r>
          </a:p>
        </p:txBody>
      </p:sp>
    </p:spTree>
    <p:extLst>
      <p:ext uri="{BB962C8B-B14F-4D97-AF65-F5344CB8AC3E}">
        <p14:creationId xmlns:p14="http://schemas.microsoft.com/office/powerpoint/2010/main" val="1843993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/>
          <p:nvPr/>
        </p:nvSpPr>
        <p:spPr>
          <a:xfrm>
            <a:off x="0" y="15021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2. If, in the dusk of the twilight,</a:t>
            </a:r>
          </a:p>
          <a:p>
            <a:pPr algn="ctr"/>
            <a:r>
              <a:rPr lang="en-US" sz="3200" dirty="0"/>
              <a:t>Dim be the region a far,</a:t>
            </a:r>
          </a:p>
          <a:p>
            <a:pPr algn="ctr"/>
            <a:r>
              <a:rPr lang="en-US" sz="3200" dirty="0"/>
              <a:t>Will not the deepening darkness</a:t>
            </a:r>
          </a:p>
          <a:p>
            <a:pPr algn="ctr"/>
            <a:r>
              <a:rPr lang="en-US" sz="3200" dirty="0"/>
              <a:t>Brighten the glimmering star?</a:t>
            </a:r>
          </a:p>
          <a:p>
            <a:pPr algn="ctr"/>
            <a:r>
              <a:rPr lang="en-US" sz="3200" dirty="0"/>
              <a:t>Then when the night is upon us,</a:t>
            </a:r>
          </a:p>
          <a:p>
            <a:pPr algn="ctr"/>
            <a:r>
              <a:rPr lang="en-US" sz="3200" dirty="0"/>
              <a:t>Why should the heart sink away?</a:t>
            </a:r>
          </a:p>
          <a:p>
            <a:pPr algn="ctr"/>
            <a:r>
              <a:rPr lang="en-US" sz="3200" dirty="0"/>
              <a:t>When the dark midnight is over,</a:t>
            </a:r>
          </a:p>
          <a:p>
            <a:pPr algn="ctr"/>
            <a:r>
              <a:rPr lang="en-US" sz="3200" dirty="0"/>
              <a:t>Watch for the breaking of day</a:t>
            </a:r>
            <a:r>
              <a:rPr lang="en-US" sz="3200" dirty="0" smtClean="0"/>
              <a:t>.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 </a:t>
            </a:r>
            <a:r>
              <a:rPr lang="en-US" sz="3200" dirty="0" smtClean="0"/>
              <a:t>Chorus</a:t>
            </a:r>
            <a:r>
              <a:rPr lang="en-US" sz="3200" dirty="0"/>
              <a:t>:  Whispering hope, </a:t>
            </a:r>
            <a:endParaRPr lang="en-US" sz="3200" dirty="0" smtClean="0"/>
          </a:p>
          <a:p>
            <a:pPr algn="ctr"/>
            <a:r>
              <a:rPr lang="en-US" sz="3200" dirty="0" smtClean="0"/>
              <a:t>O </a:t>
            </a:r>
            <a:r>
              <a:rPr lang="en-US" sz="3200" dirty="0"/>
              <a:t>how welcome they voice,</a:t>
            </a:r>
          </a:p>
          <a:p>
            <a:pPr algn="ctr"/>
            <a:r>
              <a:rPr lang="en-US" sz="3200" dirty="0"/>
              <a:t>Making my heart in its sorrow rejoice.</a:t>
            </a:r>
          </a:p>
        </p:txBody>
      </p:sp>
    </p:spTree>
    <p:extLst>
      <p:ext uri="{BB962C8B-B14F-4D97-AF65-F5344CB8AC3E}">
        <p14:creationId xmlns:p14="http://schemas.microsoft.com/office/powerpoint/2010/main" val="660260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/>
          <p:nvPr/>
        </p:nvSpPr>
        <p:spPr>
          <a:xfrm>
            <a:off x="0" y="15021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3. Hope, as an anchor so steadfast,</a:t>
            </a:r>
          </a:p>
          <a:p>
            <a:pPr algn="ctr"/>
            <a:r>
              <a:rPr lang="en-US" sz="3200" dirty="0"/>
              <a:t>Rends the dark veil for the soul,</a:t>
            </a:r>
          </a:p>
          <a:p>
            <a:pPr algn="ctr"/>
            <a:r>
              <a:rPr lang="en-US" sz="3200" dirty="0"/>
              <a:t>Whither the Master has entered</a:t>
            </a:r>
          </a:p>
          <a:p>
            <a:pPr algn="ctr"/>
            <a:r>
              <a:rPr lang="en-US" sz="3200" dirty="0"/>
              <a:t>Robbing the grave of its goal.</a:t>
            </a:r>
          </a:p>
          <a:p>
            <a:pPr algn="ctr"/>
            <a:r>
              <a:rPr lang="en-US" sz="3200" dirty="0"/>
              <a:t>Come then, O come,  glad fruition,</a:t>
            </a:r>
          </a:p>
          <a:p>
            <a:pPr algn="ctr"/>
            <a:r>
              <a:rPr lang="en-US" sz="3200" dirty="0"/>
              <a:t>Come to my sad weary heart;</a:t>
            </a:r>
          </a:p>
          <a:p>
            <a:pPr algn="ctr"/>
            <a:r>
              <a:rPr lang="en-US" sz="3200" dirty="0"/>
              <a:t>Come, O Thou blest hope of glory,</a:t>
            </a:r>
          </a:p>
          <a:p>
            <a:pPr algn="ctr"/>
            <a:r>
              <a:rPr lang="en-US" sz="3200" dirty="0"/>
              <a:t>Never, o never depart</a:t>
            </a:r>
            <a:r>
              <a:rPr lang="en-US" sz="3200" dirty="0" smtClean="0"/>
              <a:t>.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/>
              <a:t> </a:t>
            </a:r>
            <a:r>
              <a:rPr lang="en-US" sz="3200" dirty="0" smtClean="0"/>
              <a:t>Chorus</a:t>
            </a:r>
            <a:r>
              <a:rPr lang="en-US" sz="3200" dirty="0"/>
              <a:t>:  Whispering hope, </a:t>
            </a:r>
            <a:endParaRPr lang="en-US" sz="3200" dirty="0" smtClean="0"/>
          </a:p>
          <a:p>
            <a:pPr algn="ctr"/>
            <a:r>
              <a:rPr lang="en-US" sz="3200" dirty="0" smtClean="0"/>
              <a:t>O </a:t>
            </a:r>
            <a:r>
              <a:rPr lang="en-US" sz="3200" dirty="0"/>
              <a:t>how welcome they voice,</a:t>
            </a:r>
          </a:p>
          <a:p>
            <a:pPr algn="ctr"/>
            <a:r>
              <a:rPr lang="en-US" sz="3200" dirty="0"/>
              <a:t>Making my heart in its sorrow rejoice.</a:t>
            </a:r>
          </a:p>
        </p:txBody>
      </p:sp>
    </p:spTree>
    <p:extLst>
      <p:ext uri="{BB962C8B-B14F-4D97-AF65-F5344CB8AC3E}">
        <p14:creationId xmlns:p14="http://schemas.microsoft.com/office/powerpoint/2010/main" val="270744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SDOfficeLightV0</Template>
  <TotalTime>4</TotalTime>
  <Words>184</Words>
  <Application>Microsoft Office PowerPoint</Application>
  <PresentationFormat>On-screen Show (4:3)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Martens</dc:creator>
  <cp:lastModifiedBy>Tony</cp:lastModifiedBy>
  <cp:revision>7</cp:revision>
  <dcterms:created xsi:type="dcterms:W3CDTF">2015-01-31T14:03:38Z</dcterms:created>
  <dcterms:modified xsi:type="dcterms:W3CDTF">2015-02-01T01:10:54Z</dcterms:modified>
</cp:coreProperties>
</file>