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D1796041-01F0-6441-828B-B475CB24EED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695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736FE3-D2B9-AB46-9D76-67FF95127290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727A99-ECCF-0244-9E84-7BB33710A3BC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1F4EBF-7704-EB44-AE69-AE174C6BD3B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5478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ED343C-5D80-AE40-B3A0-FB747E48837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647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322912D-5157-C947-B8EE-6E55ED10B3B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9354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CF29DDBB-ED3F-D74B-A9B2-EFB045A9B1E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239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5014C0-59E4-F543-917E-057288A4990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437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1B5C35B-79AE-8B42-B1F7-C903758D473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98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5BDD74-80DD-5746-8E1E-EA142A1142C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605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4A16826-4587-D34E-B009-3817B28177A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982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29FDC39-E2A3-7344-9BEE-ABC63694F8A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4497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584356D-49DE-6A4E-A19B-E2862F7B662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315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2BD50B-5C5E-C742-A617-2B5E2A2E239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989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9E765AC-1191-C640-9E38-F202167DEF2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424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E5089DD9-E724-C542-9609-AEF4A1EB8C88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40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Word of God Speak</a:t>
            </a:r>
          </a:p>
          <a:p>
            <a:pPr algn="ctr"/>
            <a:r>
              <a:rPr lang="en-CA" sz="3600"/>
              <a:t>Word of God speak</a:t>
            </a:r>
          </a:p>
          <a:p>
            <a:pPr algn="ctr"/>
            <a:r>
              <a:rPr lang="en-CA" sz="3600"/>
              <a:t>Would You pour down like rain</a:t>
            </a:r>
          </a:p>
          <a:p>
            <a:pPr algn="ctr"/>
            <a:r>
              <a:rPr lang="en-CA" sz="3600"/>
              <a:t>Washing my eyes to see Your majesty</a:t>
            </a:r>
          </a:p>
          <a:p>
            <a:pPr algn="ctr"/>
            <a:r>
              <a:rPr lang="en-CA" sz="3600"/>
              <a:t>To be still and know</a:t>
            </a:r>
          </a:p>
          <a:p>
            <a:pPr algn="ctr"/>
            <a:r>
              <a:rPr lang="en-CA" sz="3600"/>
              <a:t>That You're in this place</a:t>
            </a:r>
          </a:p>
          <a:p>
            <a:pPr algn="ctr"/>
            <a:r>
              <a:rPr lang="en-CA" sz="3600"/>
              <a:t>Please let me stay and rest</a:t>
            </a:r>
          </a:p>
          <a:p>
            <a:pPr algn="ctr"/>
            <a:r>
              <a:rPr lang="en-CA" sz="3600"/>
              <a:t>In Your holiness Word of God speak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Word of God Speak</a:t>
            </a:r>
          </a:p>
          <a:p>
            <a:pPr algn="ctr"/>
            <a:r>
              <a:rPr lang="en-CA" sz="3600"/>
              <a:t>Word of God speak</a:t>
            </a:r>
          </a:p>
          <a:p>
            <a:pPr algn="ctr"/>
            <a:r>
              <a:rPr lang="en-CA" sz="3600"/>
              <a:t>Would You pour down like rain</a:t>
            </a:r>
          </a:p>
          <a:p>
            <a:pPr algn="ctr"/>
            <a:r>
              <a:rPr lang="en-CA" sz="3600"/>
              <a:t>Washing my eyes to see Your majesty</a:t>
            </a:r>
          </a:p>
          <a:p>
            <a:pPr algn="ctr"/>
            <a:r>
              <a:rPr lang="en-CA" sz="3600"/>
              <a:t>To be still and know that You're in this place</a:t>
            </a:r>
          </a:p>
          <a:p>
            <a:pPr algn="ctr"/>
            <a:r>
              <a:rPr lang="en-CA" sz="3600"/>
              <a:t>Please let me stay and rest</a:t>
            </a:r>
          </a:p>
          <a:p>
            <a:pPr algn="ctr"/>
            <a:r>
              <a:rPr lang="en-CA" sz="3600"/>
              <a:t>In Your holiness Word of God speak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I'm finding myself in the midst of You</a:t>
            </a:r>
          </a:p>
          <a:p>
            <a:pPr algn="ctr"/>
            <a:r>
              <a:rPr lang="en-CA" sz="3600"/>
              <a:t>Beyond the music, beyond the noise</a:t>
            </a:r>
          </a:p>
          <a:p>
            <a:pPr algn="ctr"/>
            <a:r>
              <a:rPr lang="en-CA" sz="3600"/>
              <a:t>All that I need is to be with You</a:t>
            </a:r>
          </a:p>
          <a:p>
            <a:pPr algn="ctr"/>
            <a:r>
              <a:rPr lang="en-CA" sz="3600"/>
              <a:t>And in the quiet hear Your voice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131</Words>
  <Application>Microsoft Macintosh PowerPoint</Application>
  <PresentationFormat>Custom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10</cp:revision>
  <cp:lastPrinted>1601-01-01T00:00:00Z</cp:lastPrinted>
  <dcterms:created xsi:type="dcterms:W3CDTF">2008-04-26T18:24:32Z</dcterms:created>
  <dcterms:modified xsi:type="dcterms:W3CDTF">2014-10-15T20:19:48Z</dcterms:modified>
</cp:coreProperties>
</file>