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310A050-F171-554B-8853-1E59D815E6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951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F3B154-F358-A04D-963A-A85966E90EDC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1E66B6-F7F7-1B4F-8093-BE19A58F9D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97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3FE44C-9798-E844-9926-035A649D02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67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B897E5-CD92-2C4E-96C7-DF225C401C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13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3B55000-280E-6C43-A337-3989E5E72B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98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0E1E11-A201-D542-A5E9-924777DE85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66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F3A835-9B2C-1541-A37D-DEC5B8DB98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8A238F-0F7A-2844-AEF1-A0971612FD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442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5CD893-2145-1042-A891-6ED924A536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33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0986FE-2E1D-0F46-AABB-9E393AA7D7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26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DD4F49-14FF-6243-9EF4-59B97BAE60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69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CDCC56-07BF-C948-8A27-0D6FDD0163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86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75B651-DC3D-BF4B-8B33-485229376C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8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9BA3D93-D029-5749-AA4F-F86B614EA34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You Are My King</a:t>
            </a:r>
          </a:p>
          <a:p>
            <a:pPr algn="ctr"/>
            <a:r>
              <a:rPr lang="en-CA" sz="3600"/>
              <a:t>I'm forgiven because you were forsaken</a:t>
            </a:r>
          </a:p>
          <a:p>
            <a:pPr algn="ctr"/>
            <a:r>
              <a:rPr lang="en-CA" sz="3600"/>
              <a:t>I'm accepted, You were condemned</a:t>
            </a:r>
          </a:p>
          <a:p>
            <a:pPr algn="ctr"/>
            <a:r>
              <a:rPr lang="en-CA" sz="3600"/>
              <a:t>I'm alive and well, Your spirit is within me</a:t>
            </a:r>
          </a:p>
          <a:p>
            <a:pPr algn="ctr"/>
            <a:r>
              <a:rPr lang="en-CA" sz="3600"/>
              <a:t>Because you died and rose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Amazing love, how can it be?</a:t>
            </a:r>
          </a:p>
          <a:p>
            <a:pPr algn="ctr"/>
            <a:r>
              <a:rPr lang="en-CA" sz="3600"/>
              <a:t>that you, my king would die for me</a:t>
            </a:r>
          </a:p>
          <a:p>
            <a:pPr algn="ctr"/>
            <a:r>
              <a:rPr lang="en-CA" sz="3600"/>
              <a:t>Amazing love, I know its true</a:t>
            </a:r>
          </a:p>
          <a:p>
            <a:pPr algn="ctr"/>
            <a:r>
              <a:rPr lang="en-CA" sz="3600"/>
              <a:t>its my joy to honor you</a:t>
            </a:r>
          </a:p>
          <a:p>
            <a:pPr algn="ctr"/>
            <a:r>
              <a:rPr lang="en-CA" sz="3600"/>
              <a:t>In all I do, I honor You</a:t>
            </a:r>
          </a:p>
          <a:p>
            <a:pPr algn="ctr"/>
            <a:r>
              <a:rPr lang="en-CA" sz="3600"/>
              <a:t>You are my King (2x)</a:t>
            </a:r>
          </a:p>
          <a:p>
            <a:pPr algn="ctr"/>
            <a:r>
              <a:rPr lang="en-CA" sz="3600"/>
              <a:t>Jesus, You are my King (2x)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92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2014-10-15T20:19:14Z</dcterms:modified>
</cp:coreProperties>
</file>