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5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83FFEFD-6E6C-44F3-912B-1F197F91963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0088713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A5E9B1-F61C-41FD-94D3-B754C479F6E4}" type="slidenum">
              <a:rPr lang="en-CA" altLang="en-US"/>
              <a:pPr/>
              <a:t>1</a:t>
            </a:fld>
            <a:endParaRPr lang="en-CA" altLang="en-US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2162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A5E9B1-F61C-41FD-94D3-B754C479F6E4}" type="slidenum">
              <a:rPr lang="en-CA" altLang="en-US"/>
              <a:pPr/>
              <a:t>2</a:t>
            </a:fld>
            <a:endParaRPr lang="en-CA" altLang="en-US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161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46A5E9B1-F61C-41FD-94D3-B754C479F6E4}" type="slidenum">
              <a:rPr lang="en-CA" altLang="en-US"/>
              <a:pPr/>
              <a:t>3</a:t>
            </a:fld>
            <a:endParaRPr lang="en-CA" altLang="en-US"/>
          </a:p>
        </p:txBody>
      </p:sp>
      <p:sp>
        <p:nvSpPr>
          <p:cNvPr id="512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8804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B0EFBF-C968-4B8E-B59C-75FAF6F9730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5182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75FED8-7ED6-413B-B06B-B641B83619B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40770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9D94EC1-4A13-4DCF-9C3C-D4C327C51553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58211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D74D6628-F49E-4AF9-A201-EC3B81147F9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84947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21C602-9EAA-4698-8B91-EB66A8764FE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282534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8ADD2B4-C515-43EA-ADD7-56DCC80175C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198630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F21EFE-16A7-4305-ACC6-B40DDE403D1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9897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1F7ABEF-F7C4-4B8A-AB78-AC1E3B980C8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09670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4DFE93-36C9-4C7C-B423-9226DD9DB0B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6470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B57DF40-B00A-4EDD-B4DA-EDF0E101D8D0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58551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443261-26DA-4D2C-BBA1-FFE4A8B1420F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117146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6FB5FF-F6D8-4158-9003-94F4783A395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04703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3F499438-395A-42BC-A634-540EA1FF3C64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31763"/>
            <a:ext cx="8999537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u="sng" dirty="0" smtClean="0"/>
              <a:t>You are stronger</a:t>
            </a:r>
            <a:endParaRPr lang="en-CA" altLang="en-US" sz="3600" u="sng" dirty="0"/>
          </a:p>
          <a:p>
            <a:pPr algn="ctr"/>
            <a:r>
              <a:rPr lang="en-CA" altLang="en-US" sz="3600" dirty="0" smtClean="0"/>
              <a:t>There is love that came for us</a:t>
            </a:r>
          </a:p>
          <a:p>
            <a:pPr algn="ctr"/>
            <a:r>
              <a:rPr lang="en-CA" altLang="en-US" sz="3600" dirty="0" smtClean="0"/>
              <a:t>Humbled to a sinner’s cross</a:t>
            </a:r>
          </a:p>
          <a:p>
            <a:pPr algn="ctr"/>
            <a:r>
              <a:rPr lang="en-CA" altLang="en-US" sz="3600" dirty="0" smtClean="0"/>
              <a:t>You broke my shame and sinfulness</a:t>
            </a:r>
          </a:p>
          <a:p>
            <a:pPr algn="ctr"/>
            <a:r>
              <a:rPr lang="en-CA" altLang="en-US" sz="3600" dirty="0" smtClean="0"/>
              <a:t>You rose again victorious</a:t>
            </a:r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Faithfulness none can deny</a:t>
            </a:r>
          </a:p>
          <a:p>
            <a:pPr algn="ctr"/>
            <a:r>
              <a:rPr lang="en-CA" altLang="en-US" sz="3600" dirty="0" smtClean="0"/>
              <a:t>Through the storm and through the fire</a:t>
            </a:r>
          </a:p>
          <a:p>
            <a:pPr algn="ctr"/>
            <a:r>
              <a:rPr lang="en-CA" altLang="en-US" sz="3600" dirty="0" smtClean="0"/>
              <a:t>There is truth that sets me free</a:t>
            </a:r>
          </a:p>
          <a:p>
            <a:pPr algn="ctr"/>
            <a:r>
              <a:rPr lang="en-CA" altLang="en-US" sz="3600" dirty="0" smtClean="0"/>
              <a:t>Jesus Christ who lives in me.</a:t>
            </a:r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1/3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31763"/>
            <a:ext cx="8999537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dirty="0" smtClean="0"/>
              <a:t>You are stronger you are stronger</a:t>
            </a:r>
          </a:p>
          <a:p>
            <a:pPr algn="ctr"/>
            <a:r>
              <a:rPr lang="en-CA" altLang="en-US" sz="3600" dirty="0" smtClean="0"/>
              <a:t>Sin is broken, you have saved me</a:t>
            </a:r>
          </a:p>
          <a:p>
            <a:pPr algn="ctr"/>
            <a:r>
              <a:rPr lang="en-CA" altLang="en-US" sz="3600" dirty="0" smtClean="0"/>
              <a:t>It is written Christ is risen</a:t>
            </a:r>
          </a:p>
          <a:p>
            <a:pPr algn="ctr"/>
            <a:r>
              <a:rPr lang="en-CA" altLang="en-US" sz="3600" dirty="0" smtClean="0"/>
              <a:t>Jesus you are Lord of all</a:t>
            </a:r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No beginning and no end</a:t>
            </a:r>
          </a:p>
          <a:p>
            <a:pPr algn="ctr"/>
            <a:r>
              <a:rPr lang="en-CA" altLang="en-US" sz="3600" dirty="0" smtClean="0"/>
              <a:t>You’re my hope and my defence</a:t>
            </a:r>
          </a:p>
          <a:p>
            <a:pPr algn="ctr"/>
            <a:r>
              <a:rPr lang="en-CA" altLang="en-US" sz="3600" dirty="0" smtClean="0"/>
              <a:t>You came to seek and save the lost</a:t>
            </a:r>
          </a:p>
          <a:p>
            <a:pPr algn="ctr"/>
            <a:r>
              <a:rPr lang="en-CA" altLang="en-US" sz="3600" dirty="0" smtClean="0"/>
              <a:t>You paid it all upon the cross</a:t>
            </a:r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2/3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17174759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31763"/>
            <a:ext cx="8999537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altLang="en-US" sz="3600" dirty="0" smtClean="0"/>
              <a:t>So let your name be lifted higher</a:t>
            </a:r>
          </a:p>
          <a:p>
            <a:pPr algn="ctr"/>
            <a:r>
              <a:rPr lang="en-CA" altLang="en-US" sz="3600" dirty="0" smtClean="0"/>
              <a:t>Be lifted higher, be lifted higher</a:t>
            </a:r>
            <a:endParaRPr lang="en-CA" altLang="en-US" sz="3600" dirty="0" smtClean="0"/>
          </a:p>
          <a:p>
            <a:pPr algn="ctr"/>
            <a:endParaRPr lang="en-CA" altLang="en-US" sz="3600" dirty="0" smtClean="0"/>
          </a:p>
          <a:p>
            <a:pPr algn="ctr"/>
            <a:r>
              <a:rPr lang="en-CA" altLang="en-US" sz="3600" dirty="0" smtClean="0"/>
              <a:t>You are stronger you are stronger</a:t>
            </a:r>
          </a:p>
          <a:p>
            <a:pPr algn="ctr"/>
            <a:r>
              <a:rPr lang="en-CA" altLang="en-US" sz="3600" dirty="0" smtClean="0"/>
              <a:t>Sin is broken, you have saved me</a:t>
            </a:r>
          </a:p>
          <a:p>
            <a:pPr algn="ctr"/>
            <a:r>
              <a:rPr lang="en-CA" altLang="en-US" sz="3600" dirty="0" smtClean="0"/>
              <a:t>It is written Christ is risen</a:t>
            </a:r>
          </a:p>
          <a:p>
            <a:pPr algn="ctr"/>
            <a:r>
              <a:rPr lang="en-CA" altLang="en-US" sz="3600" dirty="0" smtClean="0"/>
              <a:t>Jesus you are Lord of all</a:t>
            </a:r>
          </a:p>
          <a:p>
            <a:pPr algn="ctr"/>
            <a:endParaRPr lang="en-CA" altLang="en-US" sz="3600" dirty="0" smtClean="0"/>
          </a:p>
          <a:p>
            <a:pPr algn="ctr"/>
            <a:endParaRPr lang="en-CA" altLang="en-US" sz="3600" dirty="0"/>
          </a:p>
          <a:p>
            <a:pPr algn="ctr"/>
            <a:endParaRPr lang="en-CA" altLang="en-US" sz="3600" dirty="0" smtClean="0"/>
          </a:p>
          <a:p>
            <a:pPr algn="ctr"/>
            <a:endParaRPr lang="en-CA" altLang="en-US" sz="3600" dirty="0"/>
          </a:p>
          <a:p>
            <a:pPr algn="ctr"/>
            <a:r>
              <a:rPr lang="en-CA" altLang="en-US" sz="3600" dirty="0" smtClean="0"/>
              <a:t>3/3</a:t>
            </a:r>
            <a:endParaRPr lang="en-CA" altLang="en-US" sz="3600" dirty="0"/>
          </a:p>
          <a:p>
            <a:pPr algn="ctr"/>
            <a:r>
              <a:rPr lang="en-CA" altLang="en-US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21939770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154</Words>
  <Application>Microsoft Office PowerPoint</Application>
  <PresentationFormat>Custom</PresentationFormat>
  <Paragraphs>43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MS Gothic</vt:lpstr>
      <vt:lpstr>Arial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9</cp:revision>
  <cp:lastPrinted>1601-01-01T00:00:00Z</cp:lastPrinted>
  <dcterms:created xsi:type="dcterms:W3CDTF">2008-04-26T00:41:02Z</dcterms:created>
  <dcterms:modified xsi:type="dcterms:W3CDTF">2014-06-21T20:38:47Z</dcterms:modified>
</cp:coreProperties>
</file>