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3383D3B-996C-5E4D-8C66-4EE51AC988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4892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26386E-03D3-EE40-A4AF-D4473FF2BD09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AF97E2-9E1E-6940-9A7B-7D884C01C57E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5BB402-86A4-CF4B-8B63-DC0EE4C2BCD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250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3AE45C-897E-BA49-8F7B-AA1B5F82CF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71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2FF764-E3DA-7F40-A0F1-EDEA27B860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231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0895D1A-C15F-3D41-8555-F7CCD09C63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929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1913A6-7963-B042-AA7D-DC13561D62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01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AAB8BC-BBC2-FE49-812B-FE14476095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054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F1C572-D1AC-BB47-901B-2A88B6F310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817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297C53-4DA6-8B41-A846-3BABCA3D3F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58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BD3792-B2AD-4648-9B0C-5416FC9EBE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707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84953A-7297-344A-B3B6-435C9F5348A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91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48D729-9726-234C-982C-171EFB6468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318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6D003A-18FD-8040-8ECD-FBBA7B21C13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334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AADE987-0444-B44A-B3AB-AE7B6C29ED8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14300"/>
            <a:ext cx="8999537" cy="728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You are worthy of my praise</a:t>
            </a:r>
          </a:p>
          <a:p>
            <a:pPr algn="ctr"/>
            <a:r>
              <a:rPr lang="en-CA" sz="3600"/>
              <a:t>I will worship (I will worship)</a:t>
            </a:r>
          </a:p>
          <a:p>
            <a:pPr algn="ctr"/>
            <a:r>
              <a:rPr lang="en-CA" sz="3600"/>
              <a:t>With all of my heart (with all of my heart)</a:t>
            </a:r>
          </a:p>
          <a:p>
            <a:pPr algn="ctr"/>
            <a:r>
              <a:rPr lang="en-CA" sz="3600"/>
              <a:t>I will praise You (I will praise You)</a:t>
            </a:r>
          </a:p>
          <a:p>
            <a:pPr algn="ctr"/>
            <a:r>
              <a:rPr lang="en-CA" sz="3600"/>
              <a:t>With all of my strength (all my strength)</a:t>
            </a:r>
          </a:p>
          <a:p>
            <a:pPr algn="ctr"/>
            <a:r>
              <a:rPr lang="en-CA" sz="3600"/>
              <a:t>I will seek You (I will seek You)</a:t>
            </a:r>
          </a:p>
          <a:p>
            <a:pPr algn="ctr"/>
            <a:r>
              <a:rPr lang="en-CA" sz="3600"/>
              <a:t>All of my days (all of my days)</a:t>
            </a:r>
          </a:p>
          <a:p>
            <a:pPr algn="ctr"/>
            <a:r>
              <a:rPr lang="en-CA" sz="3600"/>
              <a:t>And I will follow (I will follow)</a:t>
            </a:r>
          </a:p>
          <a:p>
            <a:pPr algn="ctr"/>
            <a:r>
              <a:rPr lang="en-CA" sz="3600"/>
              <a:t>All of Your ways (all Your ways)</a:t>
            </a:r>
          </a:p>
          <a:p>
            <a:pPr algn="ctr"/>
            <a:r>
              <a:rPr lang="en-CA" sz="3600"/>
              <a:t>      I will give You all my worship</a:t>
            </a:r>
          </a:p>
          <a:p>
            <a:pPr algn="ctr"/>
            <a:r>
              <a:rPr lang="en-CA" sz="3600"/>
              <a:t>      I will give You all my praise</a:t>
            </a:r>
          </a:p>
          <a:p>
            <a:pPr algn="ctr"/>
            <a:r>
              <a:rPr lang="en-CA" sz="3600"/>
              <a:t>      You alone I long to worship</a:t>
            </a:r>
          </a:p>
          <a:p>
            <a:pPr algn="ctr"/>
            <a:r>
              <a:rPr lang="en-CA" sz="3600"/>
              <a:t>      You alone are worthy of my praise</a:t>
            </a:r>
          </a:p>
          <a:p>
            <a:pPr algn="ctr"/>
            <a:r>
              <a:rPr lang="en-CA" sz="2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79388"/>
            <a:ext cx="9899650" cy="711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I will bow down (I will bow down)</a:t>
            </a:r>
          </a:p>
          <a:p>
            <a:pPr algn="ctr"/>
            <a:r>
              <a:rPr lang="en-CA" sz="3600"/>
              <a:t>Hail You as king (hail You as king)</a:t>
            </a:r>
          </a:p>
          <a:p>
            <a:pPr algn="ctr"/>
            <a:r>
              <a:rPr lang="en-CA" sz="3600"/>
              <a:t>And I will serve You (I will serve You)</a:t>
            </a:r>
          </a:p>
          <a:p>
            <a:pPr algn="ctr"/>
            <a:r>
              <a:rPr lang="en-CA" sz="3600"/>
              <a:t>Give You everything (give You everything)</a:t>
            </a:r>
          </a:p>
          <a:p>
            <a:pPr algn="ctr"/>
            <a:r>
              <a:rPr lang="en-CA" sz="3600"/>
              <a:t>I will lift up (I will lift up)</a:t>
            </a:r>
          </a:p>
          <a:p>
            <a:pPr algn="ctr"/>
            <a:r>
              <a:rPr lang="en-CA" sz="3600"/>
              <a:t>My eyes to Your throne (my eyes to Your throne)</a:t>
            </a:r>
          </a:p>
          <a:p>
            <a:pPr algn="ctr"/>
            <a:r>
              <a:rPr lang="en-CA" sz="3600"/>
              <a:t>And I will trust You (I will trust You)</a:t>
            </a:r>
          </a:p>
          <a:p>
            <a:pPr algn="ctr"/>
            <a:r>
              <a:rPr lang="en-CA" sz="3600"/>
              <a:t>I will trust You alone (trust You alone)</a:t>
            </a:r>
          </a:p>
          <a:p>
            <a:pPr algn="ctr"/>
            <a:r>
              <a:rPr lang="en-CA" sz="3600"/>
              <a:t>      I will give You all my worship</a:t>
            </a:r>
          </a:p>
          <a:p>
            <a:pPr algn="ctr"/>
            <a:r>
              <a:rPr lang="en-CA" sz="3600"/>
              <a:t>      I will give You all my praise</a:t>
            </a:r>
          </a:p>
          <a:p>
            <a:pPr algn="ctr"/>
            <a:r>
              <a:rPr lang="en-CA" sz="3600"/>
              <a:t>      You alone I long to worship</a:t>
            </a:r>
          </a:p>
          <a:p>
            <a:pPr algn="ctr"/>
            <a:r>
              <a:rPr lang="en-CA" sz="3600"/>
              <a:t>      You alone are worthy of my praise</a:t>
            </a:r>
            <a:r>
              <a:rPr lang="en-CA" sz="2600"/>
              <a:t> </a:t>
            </a:r>
          </a:p>
          <a:p>
            <a:pPr algn="ctr"/>
            <a:r>
              <a:rPr lang="en-CA" sz="26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238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2008-04-26T00:41:02Z</dcterms:created>
  <dcterms:modified xsi:type="dcterms:W3CDTF">2014-10-15T20:20:43Z</dcterms:modified>
</cp:coreProperties>
</file>